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66" r:id="rId5"/>
    <p:sldId id="257" r:id="rId6"/>
    <p:sldId id="262" r:id="rId7"/>
    <p:sldId id="263" r:id="rId8"/>
    <p:sldId id="265" r:id="rId9"/>
    <p:sldId id="264" r:id="rId10"/>
    <p:sldId id="267" r:id="rId11"/>
    <p:sldId id="268" r:id="rId12"/>
    <p:sldId id="273" r:id="rId13"/>
    <p:sldId id="272" r:id="rId14"/>
    <p:sldId id="269" r:id="rId15"/>
    <p:sldId id="270" r:id="rId16"/>
    <p:sldId id="274" r:id="rId17"/>
    <p:sldId id="271" r:id="rId18"/>
    <p:sldId id="275" r:id="rId19"/>
    <p:sldId id="276" r:id="rId20"/>
    <p:sldId id="277" r:id="rId21"/>
    <p:sldId id="278" r:id="rId22"/>
    <p:sldId id="279" r:id="rId23"/>
    <p:sldId id="280" r:id="rId24"/>
    <p:sldId id="281" r:id="rId25"/>
    <p:sldId id="282" r:id="rId26"/>
    <p:sldId id="283" r:id="rId27"/>
    <p:sldId id="287" r:id="rId28"/>
    <p:sldId id="284" r:id="rId29"/>
    <p:sldId id="288" r:id="rId30"/>
    <p:sldId id="289" r:id="rId31"/>
    <p:sldId id="290" r:id="rId32"/>
    <p:sldId id="291" r:id="rId33"/>
    <p:sldId id="292" r:id="rId34"/>
    <p:sldId id="293" r:id="rId35"/>
    <p:sldId id="296" r:id="rId36"/>
    <p:sldId id="294" r:id="rId37"/>
    <p:sldId id="29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lene Butt" initials="JB" lastIdx="1" clrIdx="0">
    <p:extLst>
      <p:ext uri="{19B8F6BF-5375-455C-9EA6-DF929625EA0E}">
        <p15:presenceInfo xmlns:p15="http://schemas.microsoft.com/office/powerpoint/2012/main" userId="3260ae9f060830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C7B6D-2D83-4F8E-837A-7D9099D7BEEB}" v="214" dt="2020-05-31T06:32:34.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7" d="100"/>
          <a:sy n="77"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lene Butt" userId="3260ae9f0608303d" providerId="LiveId" clId="{88CC7B6D-2D83-4F8E-837A-7D9099D7BEEB}"/>
    <pc:docChg chg="undo custSel mod addSld delSld modSld sldOrd">
      <pc:chgData name="Jolene Butt" userId="3260ae9f0608303d" providerId="LiveId" clId="{88CC7B6D-2D83-4F8E-837A-7D9099D7BEEB}" dt="2020-05-31T06:32:46.625" v="3277" actId="14100"/>
      <pc:docMkLst>
        <pc:docMk/>
      </pc:docMkLst>
      <pc:sldChg chg="addSp delSp modSp mod setBg">
        <pc:chgData name="Jolene Butt" userId="3260ae9f0608303d" providerId="LiveId" clId="{88CC7B6D-2D83-4F8E-837A-7D9099D7BEEB}" dt="2020-05-31T02:30:40.697" v="367" actId="20577"/>
        <pc:sldMkLst>
          <pc:docMk/>
          <pc:sldMk cId="3990751305" sldId="257"/>
        </pc:sldMkLst>
        <pc:spChg chg="del mod">
          <ac:chgData name="Jolene Butt" userId="3260ae9f0608303d" providerId="LiveId" clId="{88CC7B6D-2D83-4F8E-837A-7D9099D7BEEB}" dt="2020-05-31T02:22:58.586" v="241" actId="21"/>
          <ac:spMkLst>
            <pc:docMk/>
            <pc:sldMk cId="3990751305" sldId="257"/>
            <ac:spMk id="2" creationId="{FC81F8C2-632F-4061-BEAD-8026C3371D9A}"/>
          </ac:spMkLst>
        </pc:spChg>
        <pc:spChg chg="add del mod">
          <ac:chgData name="Jolene Butt" userId="3260ae9f0608303d" providerId="LiveId" clId="{88CC7B6D-2D83-4F8E-837A-7D9099D7BEEB}" dt="2020-05-31T02:30:40.697" v="367" actId="20577"/>
          <ac:spMkLst>
            <pc:docMk/>
            <pc:sldMk cId="3990751305" sldId="257"/>
            <ac:spMk id="9" creationId="{66001F46-7934-42C3-AD5E-4BD39CAB2D64}"/>
          </ac:spMkLst>
        </pc:spChg>
        <pc:spChg chg="add">
          <ac:chgData name="Jolene Butt" userId="3260ae9f0608303d" providerId="LiveId" clId="{88CC7B6D-2D83-4F8E-837A-7D9099D7BEEB}" dt="2020-05-31T02:09:45.637" v="141" actId="26606"/>
          <ac:spMkLst>
            <pc:docMk/>
            <pc:sldMk cId="3990751305" sldId="257"/>
            <ac:spMk id="22" creationId="{E49B76A8-D4D2-428D-84FA-657EEA587ED8}"/>
          </ac:spMkLst>
        </pc:spChg>
        <pc:spChg chg="add">
          <ac:chgData name="Jolene Butt" userId="3260ae9f0608303d" providerId="LiveId" clId="{88CC7B6D-2D83-4F8E-837A-7D9099D7BEEB}" dt="2020-05-31T02:09:45.637" v="141" actId="26606"/>
          <ac:spMkLst>
            <pc:docMk/>
            <pc:sldMk cId="3990751305" sldId="257"/>
            <ac:spMk id="31" creationId="{15A54023-E435-4098-A370-AE54A007EB91}"/>
          </ac:spMkLst>
        </pc:spChg>
        <pc:grpChg chg="add">
          <ac:chgData name="Jolene Butt" userId="3260ae9f0608303d" providerId="LiveId" clId="{88CC7B6D-2D83-4F8E-837A-7D9099D7BEEB}" dt="2020-05-31T02:09:45.637" v="141" actId="26606"/>
          <ac:grpSpMkLst>
            <pc:docMk/>
            <pc:sldMk cId="3990751305" sldId="257"/>
            <ac:grpSpMk id="24" creationId="{8D463EDB-0644-4F84-9901-D2434D550912}"/>
          </ac:grpSpMkLst>
        </pc:grpChg>
        <pc:picChg chg="mod ord">
          <ac:chgData name="Jolene Butt" userId="3260ae9f0608303d" providerId="LiveId" clId="{88CC7B6D-2D83-4F8E-837A-7D9099D7BEEB}" dt="2020-05-31T02:09:45.637" v="141" actId="26606"/>
          <ac:picMkLst>
            <pc:docMk/>
            <pc:sldMk cId="3990751305" sldId="257"/>
            <ac:picMk id="5" creationId="{B0FB48D3-E140-421C-994E-7CFA0661C351}"/>
          </ac:picMkLst>
        </pc:picChg>
        <pc:picChg chg="add mod">
          <ac:chgData name="Jolene Butt" userId="3260ae9f0608303d" providerId="LiveId" clId="{88CC7B6D-2D83-4F8E-837A-7D9099D7BEEB}" dt="2020-05-31T02:09:45.637" v="141" actId="26606"/>
          <ac:picMkLst>
            <pc:docMk/>
            <pc:sldMk cId="3990751305" sldId="257"/>
            <ac:picMk id="7" creationId="{3AF07859-75A8-466D-9B44-DFE08921556F}"/>
          </ac:picMkLst>
        </pc:picChg>
        <pc:cxnChg chg="add">
          <ac:chgData name="Jolene Butt" userId="3260ae9f0608303d" providerId="LiveId" clId="{88CC7B6D-2D83-4F8E-837A-7D9099D7BEEB}" dt="2020-05-31T02:09:45.637" v="141" actId="26606"/>
          <ac:cxnSpMkLst>
            <pc:docMk/>
            <pc:sldMk cId="3990751305" sldId="257"/>
            <ac:cxnSpMk id="12" creationId="{8C152077-984A-4612-B0E1-251C62EB1528}"/>
          </ac:cxnSpMkLst>
        </pc:cxnChg>
        <pc:cxnChg chg="add">
          <ac:chgData name="Jolene Butt" userId="3260ae9f0608303d" providerId="LiveId" clId="{88CC7B6D-2D83-4F8E-837A-7D9099D7BEEB}" dt="2020-05-31T02:09:45.637" v="141" actId="26606"/>
          <ac:cxnSpMkLst>
            <pc:docMk/>
            <pc:sldMk cId="3990751305" sldId="257"/>
            <ac:cxnSpMk id="14" creationId="{C05450BA-2A87-4847-A5A0-E7D960557220}"/>
          </ac:cxnSpMkLst>
        </pc:cxnChg>
        <pc:cxnChg chg="add">
          <ac:chgData name="Jolene Butt" userId="3260ae9f0608303d" providerId="LiveId" clId="{88CC7B6D-2D83-4F8E-837A-7D9099D7BEEB}" dt="2020-05-31T02:09:45.637" v="141" actId="26606"/>
          <ac:cxnSpMkLst>
            <pc:docMk/>
            <pc:sldMk cId="3990751305" sldId="257"/>
            <ac:cxnSpMk id="16" creationId="{A16F9ADA-A824-456A-9728-D5BFFE04D3A2}"/>
          </ac:cxnSpMkLst>
        </pc:cxnChg>
        <pc:cxnChg chg="add">
          <ac:chgData name="Jolene Butt" userId="3260ae9f0608303d" providerId="LiveId" clId="{88CC7B6D-2D83-4F8E-837A-7D9099D7BEEB}" dt="2020-05-31T02:09:45.637" v="141" actId="26606"/>
          <ac:cxnSpMkLst>
            <pc:docMk/>
            <pc:sldMk cId="3990751305" sldId="257"/>
            <ac:cxnSpMk id="18" creationId="{63034157-938C-45F5-8DCA-208D22E5BBE4}"/>
          </ac:cxnSpMkLst>
        </pc:cxnChg>
        <pc:cxnChg chg="add">
          <ac:chgData name="Jolene Butt" userId="3260ae9f0608303d" providerId="LiveId" clId="{88CC7B6D-2D83-4F8E-837A-7D9099D7BEEB}" dt="2020-05-31T02:09:45.637" v="141" actId="26606"/>
          <ac:cxnSpMkLst>
            <pc:docMk/>
            <pc:sldMk cId="3990751305" sldId="257"/>
            <ac:cxnSpMk id="20" creationId="{2369327A-A6C5-4293-80D1-DECEBA3F5FF0}"/>
          </ac:cxnSpMkLst>
        </pc:cxnChg>
      </pc:sldChg>
      <pc:sldChg chg="addSp delSp modSp new mod">
        <pc:chgData name="Jolene Butt" userId="3260ae9f0608303d" providerId="LiveId" clId="{88CC7B6D-2D83-4F8E-837A-7D9099D7BEEB}" dt="2020-05-31T01:56:06.941" v="137" actId="14100"/>
        <pc:sldMkLst>
          <pc:docMk/>
          <pc:sldMk cId="3225639693" sldId="260"/>
        </pc:sldMkLst>
        <pc:spChg chg="mod">
          <ac:chgData name="Jolene Butt" userId="3260ae9f0608303d" providerId="LiveId" clId="{88CC7B6D-2D83-4F8E-837A-7D9099D7BEEB}" dt="2020-05-31T01:54:24.426" v="124" actId="1076"/>
          <ac:spMkLst>
            <pc:docMk/>
            <pc:sldMk cId="3225639693" sldId="260"/>
            <ac:spMk id="2" creationId="{22AF8AB9-69A3-463C-B148-224D30E044D7}"/>
          </ac:spMkLst>
        </pc:spChg>
        <pc:spChg chg="del">
          <ac:chgData name="Jolene Butt" userId="3260ae9f0608303d" providerId="LiveId" clId="{88CC7B6D-2D83-4F8E-837A-7D9099D7BEEB}" dt="2020-05-31T01:39:07.021" v="1" actId="931"/>
          <ac:spMkLst>
            <pc:docMk/>
            <pc:sldMk cId="3225639693" sldId="260"/>
            <ac:spMk id="3" creationId="{37E37835-4279-4CE0-BFEC-F79CAE9A5BBD}"/>
          </ac:spMkLst>
        </pc:spChg>
        <pc:spChg chg="mod">
          <ac:chgData name="Jolene Butt" userId="3260ae9f0608303d" providerId="LiveId" clId="{88CC7B6D-2D83-4F8E-837A-7D9099D7BEEB}" dt="2020-05-31T01:56:06.941" v="137" actId="14100"/>
          <ac:spMkLst>
            <pc:docMk/>
            <pc:sldMk cId="3225639693" sldId="260"/>
            <ac:spMk id="4" creationId="{99E0D569-E4F5-4750-97EB-6BCEA6A45F36}"/>
          </ac:spMkLst>
        </pc:spChg>
        <pc:spChg chg="add del">
          <ac:chgData name="Jolene Butt" userId="3260ae9f0608303d" providerId="LiveId" clId="{88CC7B6D-2D83-4F8E-837A-7D9099D7BEEB}" dt="2020-05-31T01:48:35.964" v="76"/>
          <ac:spMkLst>
            <pc:docMk/>
            <pc:sldMk cId="3225639693" sldId="260"/>
            <ac:spMk id="7" creationId="{892EA2B5-BD2F-4BC9-9A86-959511BA362B}"/>
          </ac:spMkLst>
        </pc:spChg>
        <pc:spChg chg="add del">
          <ac:chgData name="Jolene Butt" userId="3260ae9f0608303d" providerId="LiveId" clId="{88CC7B6D-2D83-4F8E-837A-7D9099D7BEEB}" dt="2020-05-31T01:48:42.517" v="78"/>
          <ac:spMkLst>
            <pc:docMk/>
            <pc:sldMk cId="3225639693" sldId="260"/>
            <ac:spMk id="8" creationId="{9D4FA3F7-DF5F-4B81-B2EA-99DD7151DB43}"/>
          </ac:spMkLst>
        </pc:spChg>
        <pc:picChg chg="add mod">
          <ac:chgData name="Jolene Butt" userId="3260ae9f0608303d" providerId="LiveId" clId="{88CC7B6D-2D83-4F8E-837A-7D9099D7BEEB}" dt="2020-05-31T01:39:08.816" v="3" actId="962"/>
          <ac:picMkLst>
            <pc:docMk/>
            <pc:sldMk cId="3225639693" sldId="260"/>
            <ac:picMk id="6" creationId="{BED0B4E2-264F-440A-BCA0-F3FE4E16B649}"/>
          </ac:picMkLst>
        </pc:picChg>
      </pc:sldChg>
      <pc:sldChg chg="addSp delSp modSp new del mod setBg setClrOvrMap">
        <pc:chgData name="Jolene Butt" userId="3260ae9f0608303d" providerId="LiveId" clId="{88CC7B6D-2D83-4F8E-837A-7D9099D7BEEB}" dt="2020-05-31T02:14:48.587" v="169" actId="47"/>
        <pc:sldMkLst>
          <pc:docMk/>
          <pc:sldMk cId="399723351" sldId="261"/>
        </pc:sldMkLst>
        <pc:spChg chg="mod">
          <ac:chgData name="Jolene Butt" userId="3260ae9f0608303d" providerId="LiveId" clId="{88CC7B6D-2D83-4F8E-837A-7D9099D7BEEB}" dt="2020-05-31T02:13:38.389" v="163" actId="26606"/>
          <ac:spMkLst>
            <pc:docMk/>
            <pc:sldMk cId="399723351" sldId="261"/>
            <ac:spMk id="2" creationId="{B0FE2613-27C9-45F1-85DD-A83DCE684590}"/>
          </ac:spMkLst>
        </pc:spChg>
        <pc:spChg chg="del">
          <ac:chgData name="Jolene Butt" userId="3260ae9f0608303d" providerId="LiveId" clId="{88CC7B6D-2D83-4F8E-837A-7D9099D7BEEB}" dt="2020-05-31T02:12:04.773" v="145" actId="931"/>
          <ac:spMkLst>
            <pc:docMk/>
            <pc:sldMk cId="399723351" sldId="261"/>
            <ac:spMk id="3" creationId="{F4BCB34E-DFD2-452D-AAA5-132ED3BF9648}"/>
          </ac:spMkLst>
        </pc:spChg>
        <pc:spChg chg="del">
          <ac:chgData name="Jolene Butt" userId="3260ae9f0608303d" providerId="LiveId" clId="{88CC7B6D-2D83-4F8E-837A-7D9099D7BEEB}" dt="2020-05-31T02:10:56.840" v="144" actId="478"/>
          <ac:spMkLst>
            <pc:docMk/>
            <pc:sldMk cId="399723351" sldId="261"/>
            <ac:spMk id="4" creationId="{1764FE93-4AC4-48C9-8C57-DAEA6FCA6480}"/>
          </ac:spMkLst>
        </pc:spChg>
        <pc:spChg chg="add del mod">
          <ac:chgData name="Jolene Butt" userId="3260ae9f0608303d" providerId="LiveId" clId="{88CC7B6D-2D83-4F8E-837A-7D9099D7BEEB}" dt="2020-05-31T02:13:38.389" v="163" actId="26606"/>
          <ac:spMkLst>
            <pc:docMk/>
            <pc:sldMk cId="399723351" sldId="261"/>
            <ac:spMk id="8" creationId="{F3ADDDBF-AE14-40F2-8064-29DD5E1CE661}"/>
          </ac:spMkLst>
        </pc:spChg>
        <pc:spChg chg="add del">
          <ac:chgData name="Jolene Butt" userId="3260ae9f0608303d" providerId="LiveId" clId="{88CC7B6D-2D83-4F8E-837A-7D9099D7BEEB}" dt="2020-05-31T02:12:24.882" v="152" actId="26606"/>
          <ac:spMkLst>
            <pc:docMk/>
            <pc:sldMk cId="399723351" sldId="261"/>
            <ac:spMk id="21" creationId="{58A973E8-C2D4-4C81-8ADE-C5C021A615E7}"/>
          </ac:spMkLst>
        </pc:spChg>
        <pc:spChg chg="add del">
          <ac:chgData name="Jolene Butt" userId="3260ae9f0608303d" providerId="LiveId" clId="{88CC7B6D-2D83-4F8E-837A-7D9099D7BEEB}" dt="2020-05-31T02:12:24.882" v="152" actId="26606"/>
          <ac:spMkLst>
            <pc:docMk/>
            <pc:sldMk cId="399723351" sldId="261"/>
            <ac:spMk id="30" creationId="{E05CABE9-5E7C-4773-BFCD-24B199FA1AE3}"/>
          </ac:spMkLst>
        </pc:spChg>
        <pc:spChg chg="add del">
          <ac:chgData name="Jolene Butt" userId="3260ae9f0608303d" providerId="LiveId" clId="{88CC7B6D-2D83-4F8E-837A-7D9099D7BEEB}" dt="2020-05-31T02:12:45.739" v="157" actId="26606"/>
          <ac:spMkLst>
            <pc:docMk/>
            <pc:sldMk cId="399723351" sldId="261"/>
            <ac:spMk id="45" creationId="{6DCB64DE-FB3A-4D83-9241-A0D26824BE54}"/>
          </ac:spMkLst>
        </pc:spChg>
        <pc:spChg chg="add del">
          <ac:chgData name="Jolene Butt" userId="3260ae9f0608303d" providerId="LiveId" clId="{88CC7B6D-2D83-4F8E-837A-7D9099D7BEEB}" dt="2020-05-31T02:12:45.739" v="157" actId="26606"/>
          <ac:spMkLst>
            <pc:docMk/>
            <pc:sldMk cId="399723351" sldId="261"/>
            <ac:spMk id="47" creationId="{5E94C64B-831C-45FA-B484-591F4D577C60}"/>
          </ac:spMkLst>
        </pc:spChg>
        <pc:spChg chg="add del">
          <ac:chgData name="Jolene Butt" userId="3260ae9f0608303d" providerId="LiveId" clId="{88CC7B6D-2D83-4F8E-837A-7D9099D7BEEB}" dt="2020-05-31T02:12:57.800" v="159" actId="26606"/>
          <ac:spMkLst>
            <pc:docMk/>
            <pc:sldMk cId="399723351" sldId="261"/>
            <ac:spMk id="69" creationId="{C5BDD1EA-D8C1-45AF-9F0A-14A2A137BA2A}"/>
          </ac:spMkLst>
        </pc:spChg>
        <pc:spChg chg="add del">
          <ac:chgData name="Jolene Butt" userId="3260ae9f0608303d" providerId="LiveId" clId="{88CC7B6D-2D83-4F8E-837A-7D9099D7BEEB}" dt="2020-05-31T02:12:57.800" v="159" actId="26606"/>
          <ac:spMkLst>
            <pc:docMk/>
            <pc:sldMk cId="399723351" sldId="261"/>
            <ac:spMk id="71" creationId="{14354E08-0068-48D7-A8AD-84C7B1CF585D}"/>
          </ac:spMkLst>
        </pc:spChg>
        <pc:spChg chg="add del">
          <ac:chgData name="Jolene Butt" userId="3260ae9f0608303d" providerId="LiveId" clId="{88CC7B6D-2D83-4F8E-837A-7D9099D7BEEB}" dt="2020-05-31T02:13:38.389" v="163" actId="26606"/>
          <ac:spMkLst>
            <pc:docMk/>
            <pc:sldMk cId="399723351" sldId="261"/>
            <ac:spMk id="93" creationId="{991E317B-75E3-4171-A07A-B263C1D6DCA5}"/>
          </ac:spMkLst>
        </pc:spChg>
        <pc:spChg chg="add del">
          <ac:chgData name="Jolene Butt" userId="3260ae9f0608303d" providerId="LiveId" clId="{88CC7B6D-2D83-4F8E-837A-7D9099D7BEEB}" dt="2020-05-31T02:13:38.389" v="163" actId="26606"/>
          <ac:spMkLst>
            <pc:docMk/>
            <pc:sldMk cId="399723351" sldId="261"/>
            <ac:spMk id="95" creationId="{4A9B19C2-B29A-4924-9E7E-6FBF17F5854E}"/>
          </ac:spMkLst>
        </pc:spChg>
        <pc:spChg chg="add">
          <ac:chgData name="Jolene Butt" userId="3260ae9f0608303d" providerId="LiveId" clId="{88CC7B6D-2D83-4F8E-837A-7D9099D7BEEB}" dt="2020-05-31T02:13:38.389" v="163" actId="26606"/>
          <ac:spMkLst>
            <pc:docMk/>
            <pc:sldMk cId="399723351" sldId="261"/>
            <ac:spMk id="117" creationId="{313BE87B-D7FD-4BF3-A7BC-511F522528C2}"/>
          </ac:spMkLst>
        </pc:spChg>
        <pc:spChg chg="add">
          <ac:chgData name="Jolene Butt" userId="3260ae9f0608303d" providerId="LiveId" clId="{88CC7B6D-2D83-4F8E-837A-7D9099D7BEEB}" dt="2020-05-31T02:13:38.389" v="163" actId="26606"/>
          <ac:spMkLst>
            <pc:docMk/>
            <pc:sldMk cId="399723351" sldId="261"/>
            <ac:spMk id="119" creationId="{035A481B-C639-4892-B0EF-4D8373A9B06A}"/>
          </ac:spMkLst>
        </pc:spChg>
        <pc:spChg chg="add">
          <ac:chgData name="Jolene Butt" userId="3260ae9f0608303d" providerId="LiveId" clId="{88CC7B6D-2D83-4F8E-837A-7D9099D7BEEB}" dt="2020-05-31T02:13:38.389" v="163" actId="26606"/>
          <ac:spMkLst>
            <pc:docMk/>
            <pc:sldMk cId="399723351" sldId="261"/>
            <ac:spMk id="121" creationId="{052BD58B-6284-459E-9FF4-A97F3A569074}"/>
          </ac:spMkLst>
        </pc:spChg>
        <pc:grpChg chg="add del">
          <ac:chgData name="Jolene Butt" userId="3260ae9f0608303d" providerId="LiveId" clId="{88CC7B6D-2D83-4F8E-837A-7D9099D7BEEB}" dt="2020-05-31T02:12:24.882" v="152" actId="26606"/>
          <ac:grpSpMkLst>
            <pc:docMk/>
            <pc:sldMk cId="399723351" sldId="261"/>
            <ac:grpSpMk id="23" creationId="{A08E251A-5371-4E82-A0F3-2CA0C15AB09C}"/>
          </ac:grpSpMkLst>
        </pc:grpChg>
        <pc:grpChg chg="add del">
          <ac:chgData name="Jolene Butt" userId="3260ae9f0608303d" providerId="LiveId" clId="{88CC7B6D-2D83-4F8E-837A-7D9099D7BEEB}" dt="2020-05-31T02:12:45.739" v="157" actId="26606"/>
          <ac:grpSpMkLst>
            <pc:docMk/>
            <pc:sldMk cId="399723351" sldId="261"/>
            <ac:grpSpMk id="49" creationId="{AC96E397-7705-43C9-AC81-FA8EF1951DD2}"/>
          </ac:grpSpMkLst>
        </pc:grpChg>
        <pc:grpChg chg="add del">
          <ac:chgData name="Jolene Butt" userId="3260ae9f0608303d" providerId="LiveId" clId="{88CC7B6D-2D83-4F8E-837A-7D9099D7BEEB}" dt="2020-05-31T02:12:57.800" v="159" actId="26606"/>
          <ac:grpSpMkLst>
            <pc:docMk/>
            <pc:sldMk cId="399723351" sldId="261"/>
            <ac:grpSpMk id="73" creationId="{A779F34F-2960-4B81-BA08-445B6F6A0CD7}"/>
          </ac:grpSpMkLst>
        </pc:grpChg>
        <pc:grpChg chg="add del">
          <ac:chgData name="Jolene Butt" userId="3260ae9f0608303d" providerId="LiveId" clId="{88CC7B6D-2D83-4F8E-837A-7D9099D7BEEB}" dt="2020-05-31T02:13:38.389" v="163" actId="26606"/>
          <ac:grpSpMkLst>
            <pc:docMk/>
            <pc:sldMk cId="399723351" sldId="261"/>
            <ac:grpSpMk id="97" creationId="{34C85634-D5F5-4047-8F35-F4B1F50AB1A7}"/>
          </ac:grpSpMkLst>
        </pc:grpChg>
        <pc:grpChg chg="add">
          <ac:chgData name="Jolene Butt" userId="3260ae9f0608303d" providerId="LiveId" clId="{88CC7B6D-2D83-4F8E-837A-7D9099D7BEEB}" dt="2020-05-31T02:13:38.389" v="163" actId="26606"/>
          <ac:grpSpMkLst>
            <pc:docMk/>
            <pc:sldMk cId="399723351" sldId="261"/>
            <ac:grpSpMk id="123" creationId="{AE589C21-CEDE-4D90-AC85-6E43B68D1316}"/>
          </ac:grpSpMkLst>
        </pc:grpChg>
        <pc:picChg chg="add del mod">
          <ac:chgData name="Jolene Butt" userId="3260ae9f0608303d" providerId="LiveId" clId="{88CC7B6D-2D83-4F8E-837A-7D9099D7BEEB}" dt="2020-05-31T02:13:26.092" v="162" actId="478"/>
          <ac:picMkLst>
            <pc:docMk/>
            <pc:sldMk cId="399723351" sldId="261"/>
            <ac:picMk id="6" creationId="{2517BF66-5C9A-4B17-9505-049DADA667C8}"/>
          </ac:picMkLst>
        </pc:picChg>
        <pc:cxnChg chg="add del">
          <ac:chgData name="Jolene Butt" userId="3260ae9f0608303d" providerId="LiveId" clId="{88CC7B6D-2D83-4F8E-837A-7D9099D7BEEB}" dt="2020-05-31T02:12:24.882" v="152" actId="26606"/>
          <ac:cxnSpMkLst>
            <pc:docMk/>
            <pc:sldMk cId="399723351" sldId="261"/>
            <ac:cxnSpMk id="11" creationId="{8FD48FB1-66D8-4676-B0AA-C139A1DB78D1}"/>
          </ac:cxnSpMkLst>
        </pc:cxnChg>
        <pc:cxnChg chg="add del">
          <ac:chgData name="Jolene Butt" userId="3260ae9f0608303d" providerId="LiveId" clId="{88CC7B6D-2D83-4F8E-837A-7D9099D7BEEB}" dt="2020-05-31T02:12:24.882" v="152" actId="26606"/>
          <ac:cxnSpMkLst>
            <pc:docMk/>
            <pc:sldMk cId="399723351" sldId="261"/>
            <ac:cxnSpMk id="13" creationId="{F033F5AE-6728-4F19-8DED-658E674B31B9}"/>
          </ac:cxnSpMkLst>
        </pc:cxnChg>
        <pc:cxnChg chg="add del">
          <ac:chgData name="Jolene Butt" userId="3260ae9f0608303d" providerId="LiveId" clId="{88CC7B6D-2D83-4F8E-837A-7D9099D7BEEB}" dt="2020-05-31T02:12:24.882" v="152" actId="26606"/>
          <ac:cxnSpMkLst>
            <pc:docMk/>
            <pc:sldMk cId="399723351" sldId="261"/>
            <ac:cxnSpMk id="15" creationId="{82C7D74A-18BA-4709-A808-44E8815C4430}"/>
          </ac:cxnSpMkLst>
        </pc:cxnChg>
        <pc:cxnChg chg="add del">
          <ac:chgData name="Jolene Butt" userId="3260ae9f0608303d" providerId="LiveId" clId="{88CC7B6D-2D83-4F8E-837A-7D9099D7BEEB}" dt="2020-05-31T02:12:24.882" v="152" actId="26606"/>
          <ac:cxnSpMkLst>
            <pc:docMk/>
            <pc:sldMk cId="399723351" sldId="261"/>
            <ac:cxnSpMk id="17" creationId="{B5164A3F-1561-4039-8185-AB0EEB713EA7}"/>
          </ac:cxnSpMkLst>
        </pc:cxnChg>
        <pc:cxnChg chg="add del">
          <ac:chgData name="Jolene Butt" userId="3260ae9f0608303d" providerId="LiveId" clId="{88CC7B6D-2D83-4F8E-837A-7D9099D7BEEB}" dt="2020-05-31T02:12:24.882" v="152" actId="26606"/>
          <ac:cxnSpMkLst>
            <pc:docMk/>
            <pc:sldMk cId="399723351" sldId="261"/>
            <ac:cxnSpMk id="19" creationId="{2A35DB53-42BE-460E-9CA1-1294C98463CB}"/>
          </ac:cxnSpMkLst>
        </pc:cxnChg>
        <pc:cxnChg chg="add del">
          <ac:chgData name="Jolene Butt" userId="3260ae9f0608303d" providerId="LiveId" clId="{88CC7B6D-2D83-4F8E-837A-7D9099D7BEEB}" dt="2020-05-31T02:12:45.739" v="157" actId="26606"/>
          <ac:cxnSpMkLst>
            <pc:docMk/>
            <pc:sldMk cId="399723351" sldId="261"/>
            <ac:cxnSpMk id="35" creationId="{0512F9CB-A1A0-4043-A103-F6A4B94B695A}"/>
          </ac:cxnSpMkLst>
        </pc:cxnChg>
        <pc:cxnChg chg="add del">
          <ac:chgData name="Jolene Butt" userId="3260ae9f0608303d" providerId="LiveId" clId="{88CC7B6D-2D83-4F8E-837A-7D9099D7BEEB}" dt="2020-05-31T02:12:45.739" v="157" actId="26606"/>
          <ac:cxnSpMkLst>
            <pc:docMk/>
            <pc:sldMk cId="399723351" sldId="261"/>
            <ac:cxnSpMk id="37" creationId="{ADBE6588-EE16-4389-857C-86A156D49E5D}"/>
          </ac:cxnSpMkLst>
        </pc:cxnChg>
        <pc:cxnChg chg="add del">
          <ac:chgData name="Jolene Butt" userId="3260ae9f0608303d" providerId="LiveId" clId="{88CC7B6D-2D83-4F8E-837A-7D9099D7BEEB}" dt="2020-05-31T02:12:45.739" v="157" actId="26606"/>
          <ac:cxnSpMkLst>
            <pc:docMk/>
            <pc:sldMk cId="399723351" sldId="261"/>
            <ac:cxnSpMk id="39" creationId="{17FD48D2-B0A7-413D-B947-AA55AC1296D5}"/>
          </ac:cxnSpMkLst>
        </pc:cxnChg>
        <pc:cxnChg chg="add del">
          <ac:chgData name="Jolene Butt" userId="3260ae9f0608303d" providerId="LiveId" clId="{88CC7B6D-2D83-4F8E-837A-7D9099D7BEEB}" dt="2020-05-31T02:12:45.739" v="157" actId="26606"/>
          <ac:cxnSpMkLst>
            <pc:docMk/>
            <pc:sldMk cId="399723351" sldId="261"/>
            <ac:cxnSpMk id="41" creationId="{2BE668D0-D906-4EEE-B32F-8C028624B837}"/>
          </ac:cxnSpMkLst>
        </pc:cxnChg>
        <pc:cxnChg chg="add del">
          <ac:chgData name="Jolene Butt" userId="3260ae9f0608303d" providerId="LiveId" clId="{88CC7B6D-2D83-4F8E-837A-7D9099D7BEEB}" dt="2020-05-31T02:12:45.739" v="157" actId="26606"/>
          <ac:cxnSpMkLst>
            <pc:docMk/>
            <pc:sldMk cId="399723351" sldId="261"/>
            <ac:cxnSpMk id="43" creationId="{D1DE67A3-B8F6-4CFD-A8E0-D15200F23152}"/>
          </ac:cxnSpMkLst>
        </pc:cxnChg>
        <pc:cxnChg chg="add del">
          <ac:chgData name="Jolene Butt" userId="3260ae9f0608303d" providerId="LiveId" clId="{88CC7B6D-2D83-4F8E-837A-7D9099D7BEEB}" dt="2020-05-31T02:12:57.800" v="159" actId="26606"/>
          <ac:cxnSpMkLst>
            <pc:docMk/>
            <pc:sldMk cId="399723351" sldId="261"/>
            <ac:cxnSpMk id="59" creationId="{8FD48FB1-66D8-4676-B0AA-C139A1DB78D1}"/>
          </ac:cxnSpMkLst>
        </pc:cxnChg>
        <pc:cxnChg chg="add del">
          <ac:chgData name="Jolene Butt" userId="3260ae9f0608303d" providerId="LiveId" clId="{88CC7B6D-2D83-4F8E-837A-7D9099D7BEEB}" dt="2020-05-31T02:12:57.800" v="159" actId="26606"/>
          <ac:cxnSpMkLst>
            <pc:docMk/>
            <pc:sldMk cId="399723351" sldId="261"/>
            <ac:cxnSpMk id="61" creationId="{F033F5AE-6728-4F19-8DED-658E674B31B9}"/>
          </ac:cxnSpMkLst>
        </pc:cxnChg>
        <pc:cxnChg chg="add del">
          <ac:chgData name="Jolene Butt" userId="3260ae9f0608303d" providerId="LiveId" clId="{88CC7B6D-2D83-4F8E-837A-7D9099D7BEEB}" dt="2020-05-31T02:12:57.800" v="159" actId="26606"/>
          <ac:cxnSpMkLst>
            <pc:docMk/>
            <pc:sldMk cId="399723351" sldId="261"/>
            <ac:cxnSpMk id="63" creationId="{82C7D74A-18BA-4709-A808-44E8815C4430}"/>
          </ac:cxnSpMkLst>
        </pc:cxnChg>
        <pc:cxnChg chg="add del">
          <ac:chgData name="Jolene Butt" userId="3260ae9f0608303d" providerId="LiveId" clId="{88CC7B6D-2D83-4F8E-837A-7D9099D7BEEB}" dt="2020-05-31T02:12:57.800" v="159" actId="26606"/>
          <ac:cxnSpMkLst>
            <pc:docMk/>
            <pc:sldMk cId="399723351" sldId="261"/>
            <ac:cxnSpMk id="65" creationId="{B5164A3F-1561-4039-8185-AB0EEB713EA7}"/>
          </ac:cxnSpMkLst>
        </pc:cxnChg>
        <pc:cxnChg chg="add del">
          <ac:chgData name="Jolene Butt" userId="3260ae9f0608303d" providerId="LiveId" clId="{88CC7B6D-2D83-4F8E-837A-7D9099D7BEEB}" dt="2020-05-31T02:12:57.800" v="159" actId="26606"/>
          <ac:cxnSpMkLst>
            <pc:docMk/>
            <pc:sldMk cId="399723351" sldId="261"/>
            <ac:cxnSpMk id="67" creationId="{2A35DB53-42BE-460E-9CA1-1294C98463CB}"/>
          </ac:cxnSpMkLst>
        </pc:cxnChg>
        <pc:cxnChg chg="add del">
          <ac:chgData name="Jolene Butt" userId="3260ae9f0608303d" providerId="LiveId" clId="{88CC7B6D-2D83-4F8E-837A-7D9099D7BEEB}" dt="2020-05-31T02:13:38.389" v="163" actId="26606"/>
          <ac:cxnSpMkLst>
            <pc:docMk/>
            <pc:sldMk cId="399723351" sldId="261"/>
            <ac:cxnSpMk id="83" creationId="{0512F9CB-A1A0-4043-A103-F6A4B94B695A}"/>
          </ac:cxnSpMkLst>
        </pc:cxnChg>
        <pc:cxnChg chg="add del">
          <ac:chgData name="Jolene Butt" userId="3260ae9f0608303d" providerId="LiveId" clId="{88CC7B6D-2D83-4F8E-837A-7D9099D7BEEB}" dt="2020-05-31T02:13:38.389" v="163" actId="26606"/>
          <ac:cxnSpMkLst>
            <pc:docMk/>
            <pc:sldMk cId="399723351" sldId="261"/>
            <ac:cxnSpMk id="85" creationId="{ADBE6588-EE16-4389-857C-86A156D49E5D}"/>
          </ac:cxnSpMkLst>
        </pc:cxnChg>
        <pc:cxnChg chg="add del">
          <ac:chgData name="Jolene Butt" userId="3260ae9f0608303d" providerId="LiveId" clId="{88CC7B6D-2D83-4F8E-837A-7D9099D7BEEB}" dt="2020-05-31T02:13:38.389" v="163" actId="26606"/>
          <ac:cxnSpMkLst>
            <pc:docMk/>
            <pc:sldMk cId="399723351" sldId="261"/>
            <ac:cxnSpMk id="87" creationId="{17FD48D2-B0A7-413D-B947-AA55AC1296D5}"/>
          </ac:cxnSpMkLst>
        </pc:cxnChg>
        <pc:cxnChg chg="add del">
          <ac:chgData name="Jolene Butt" userId="3260ae9f0608303d" providerId="LiveId" clId="{88CC7B6D-2D83-4F8E-837A-7D9099D7BEEB}" dt="2020-05-31T02:13:38.389" v="163" actId="26606"/>
          <ac:cxnSpMkLst>
            <pc:docMk/>
            <pc:sldMk cId="399723351" sldId="261"/>
            <ac:cxnSpMk id="89" creationId="{2BE668D0-D906-4EEE-B32F-8C028624B837}"/>
          </ac:cxnSpMkLst>
        </pc:cxnChg>
        <pc:cxnChg chg="add del">
          <ac:chgData name="Jolene Butt" userId="3260ae9f0608303d" providerId="LiveId" clId="{88CC7B6D-2D83-4F8E-837A-7D9099D7BEEB}" dt="2020-05-31T02:13:38.389" v="163" actId="26606"/>
          <ac:cxnSpMkLst>
            <pc:docMk/>
            <pc:sldMk cId="399723351" sldId="261"/>
            <ac:cxnSpMk id="91" creationId="{D1DE67A3-B8F6-4CFD-A8E0-D15200F23152}"/>
          </ac:cxnSpMkLst>
        </pc:cxnChg>
        <pc:cxnChg chg="add">
          <ac:chgData name="Jolene Butt" userId="3260ae9f0608303d" providerId="LiveId" clId="{88CC7B6D-2D83-4F8E-837A-7D9099D7BEEB}" dt="2020-05-31T02:13:38.389" v="163" actId="26606"/>
          <ac:cxnSpMkLst>
            <pc:docMk/>
            <pc:sldMk cId="399723351" sldId="261"/>
            <ac:cxnSpMk id="107" creationId="{FEB90296-CFE0-401D-9CA3-32966EC4F01D}"/>
          </ac:cxnSpMkLst>
        </pc:cxnChg>
        <pc:cxnChg chg="add">
          <ac:chgData name="Jolene Butt" userId="3260ae9f0608303d" providerId="LiveId" clId="{88CC7B6D-2D83-4F8E-837A-7D9099D7BEEB}" dt="2020-05-31T02:13:38.389" v="163" actId="26606"/>
          <ac:cxnSpMkLst>
            <pc:docMk/>
            <pc:sldMk cId="399723351" sldId="261"/>
            <ac:cxnSpMk id="109" creationId="{08C9B4EE-7611-4ED9-B356-7BDD377C39B0}"/>
          </ac:cxnSpMkLst>
        </pc:cxnChg>
        <pc:cxnChg chg="add">
          <ac:chgData name="Jolene Butt" userId="3260ae9f0608303d" providerId="LiveId" clId="{88CC7B6D-2D83-4F8E-837A-7D9099D7BEEB}" dt="2020-05-31T02:13:38.389" v="163" actId="26606"/>
          <ac:cxnSpMkLst>
            <pc:docMk/>
            <pc:sldMk cId="399723351" sldId="261"/>
            <ac:cxnSpMk id="111" creationId="{4A4F266A-F2F7-47CD-8BBC-E3777E982FD2}"/>
          </ac:cxnSpMkLst>
        </pc:cxnChg>
        <pc:cxnChg chg="add">
          <ac:chgData name="Jolene Butt" userId="3260ae9f0608303d" providerId="LiveId" clId="{88CC7B6D-2D83-4F8E-837A-7D9099D7BEEB}" dt="2020-05-31T02:13:38.389" v="163" actId="26606"/>
          <ac:cxnSpMkLst>
            <pc:docMk/>
            <pc:sldMk cId="399723351" sldId="261"/>
            <ac:cxnSpMk id="113" creationId="{20D69C80-8919-4A32-B897-F2A21F940574}"/>
          </ac:cxnSpMkLst>
        </pc:cxnChg>
        <pc:cxnChg chg="add">
          <ac:chgData name="Jolene Butt" userId="3260ae9f0608303d" providerId="LiveId" clId="{88CC7B6D-2D83-4F8E-837A-7D9099D7BEEB}" dt="2020-05-31T02:13:38.389" v="163" actId="26606"/>
          <ac:cxnSpMkLst>
            <pc:docMk/>
            <pc:sldMk cId="399723351" sldId="261"/>
            <ac:cxnSpMk id="115" creationId="{F427B072-CC5B-481B-9719-8CD4C54444BE}"/>
          </ac:cxnSpMkLst>
        </pc:cxnChg>
      </pc:sldChg>
      <pc:sldChg chg="addSp modSp new mod setBg modAnim addCm delCm">
        <pc:chgData name="Jolene Butt" userId="3260ae9f0608303d" providerId="LiveId" clId="{88CC7B6D-2D83-4F8E-837A-7D9099D7BEEB}" dt="2020-05-31T02:41:18.746" v="428" actId="1076"/>
        <pc:sldMkLst>
          <pc:docMk/>
          <pc:sldMk cId="4252118632" sldId="262"/>
        </pc:sldMkLst>
        <pc:spChg chg="add mod">
          <ac:chgData name="Jolene Butt" userId="3260ae9f0608303d" providerId="LiveId" clId="{88CC7B6D-2D83-4F8E-837A-7D9099D7BEEB}" dt="2020-05-31T02:41:18.746" v="428" actId="1076"/>
          <ac:spMkLst>
            <pc:docMk/>
            <pc:sldMk cId="4252118632" sldId="262"/>
            <ac:spMk id="4" creationId="{54754ADD-95BF-4FD7-A3A1-C267F315F79E}"/>
          </ac:spMkLst>
        </pc:spChg>
        <pc:spChg chg="add">
          <ac:chgData name="Jolene Butt" userId="3260ae9f0608303d" providerId="LiveId" clId="{88CC7B6D-2D83-4F8E-837A-7D9099D7BEEB}" dt="2020-05-31T02:14:37.061" v="168" actId="26606"/>
          <ac:spMkLst>
            <pc:docMk/>
            <pc:sldMk cId="4252118632" sldId="262"/>
            <ac:spMk id="8" creationId="{9A212F8F-D812-4A16-BE82-F3500DE32174}"/>
          </ac:spMkLst>
        </pc:spChg>
        <pc:spChg chg="add">
          <ac:chgData name="Jolene Butt" userId="3260ae9f0608303d" providerId="LiveId" clId="{88CC7B6D-2D83-4F8E-837A-7D9099D7BEEB}" dt="2020-05-31T02:14:37.061" v="168" actId="26606"/>
          <ac:spMkLst>
            <pc:docMk/>
            <pc:sldMk cId="4252118632" sldId="262"/>
            <ac:spMk id="10" creationId="{D2CF1D1B-04ED-443D-A9FE-68BF8859BDD6}"/>
          </ac:spMkLst>
        </pc:spChg>
        <pc:picChg chg="add mod">
          <ac:chgData name="Jolene Butt" userId="3260ae9f0608303d" providerId="LiveId" clId="{88CC7B6D-2D83-4F8E-837A-7D9099D7BEEB}" dt="2020-05-31T02:14:37.061" v="168" actId="26606"/>
          <ac:picMkLst>
            <pc:docMk/>
            <pc:sldMk cId="4252118632" sldId="262"/>
            <ac:picMk id="3" creationId="{08682C79-19C3-407C-9298-E9B53341BF9E}"/>
          </ac:picMkLst>
        </pc:picChg>
      </pc:sldChg>
      <pc:sldChg chg="addSp modSp new mod modTransition setBg">
        <pc:chgData name="Jolene Butt" userId="3260ae9f0608303d" providerId="LiveId" clId="{88CC7B6D-2D83-4F8E-837A-7D9099D7BEEB}" dt="2020-05-31T02:42:03.901" v="467" actId="20577"/>
        <pc:sldMkLst>
          <pc:docMk/>
          <pc:sldMk cId="3257006501" sldId="263"/>
        </pc:sldMkLst>
        <pc:spChg chg="add mod">
          <ac:chgData name="Jolene Butt" userId="3260ae9f0608303d" providerId="LiveId" clId="{88CC7B6D-2D83-4F8E-837A-7D9099D7BEEB}" dt="2020-05-31T02:42:03.901" v="467" actId="20577"/>
          <ac:spMkLst>
            <pc:docMk/>
            <pc:sldMk cId="3257006501" sldId="263"/>
            <ac:spMk id="6" creationId="{87452FEC-7BA5-43FB-907A-FD6A039A9A11}"/>
          </ac:spMkLst>
        </pc:spChg>
        <pc:spChg chg="add">
          <ac:chgData name="Jolene Butt" userId="3260ae9f0608303d" providerId="LiveId" clId="{88CC7B6D-2D83-4F8E-837A-7D9099D7BEEB}" dt="2020-05-31T02:17:09.753" v="177" actId="26606"/>
          <ac:spMkLst>
            <pc:docMk/>
            <pc:sldMk cId="3257006501" sldId="263"/>
            <ac:spMk id="8" creationId="{43F8250A-B5BC-48E8-9E34-320C6AB61351}"/>
          </ac:spMkLst>
        </pc:spChg>
        <pc:spChg chg="add">
          <ac:chgData name="Jolene Butt" userId="3260ae9f0608303d" providerId="LiveId" clId="{88CC7B6D-2D83-4F8E-837A-7D9099D7BEEB}" dt="2020-05-31T02:17:09.753" v="177" actId="26606"/>
          <ac:spMkLst>
            <pc:docMk/>
            <pc:sldMk cId="3257006501" sldId="263"/>
            <ac:spMk id="10" creationId="{A2829537-8D6E-4F27-8454-8F19BEA8C11F}"/>
          </ac:spMkLst>
        </pc:spChg>
        <pc:picChg chg="add mod">
          <ac:chgData name="Jolene Butt" userId="3260ae9f0608303d" providerId="LiveId" clId="{88CC7B6D-2D83-4F8E-837A-7D9099D7BEEB}" dt="2020-05-31T02:17:09.753" v="177" actId="26606"/>
          <ac:picMkLst>
            <pc:docMk/>
            <pc:sldMk cId="3257006501" sldId="263"/>
            <ac:picMk id="3" creationId="{8FC57F9C-1F78-430B-BAB4-1EB94EDAF684}"/>
          </ac:picMkLst>
        </pc:picChg>
      </pc:sldChg>
      <pc:sldChg chg="addSp modSp new mod modTransition setBg">
        <pc:chgData name="Jolene Butt" userId="3260ae9f0608303d" providerId="LiveId" clId="{88CC7B6D-2D83-4F8E-837A-7D9099D7BEEB}" dt="2020-05-31T02:42:39.800" v="537" actId="20577"/>
        <pc:sldMkLst>
          <pc:docMk/>
          <pc:sldMk cId="4081354608" sldId="264"/>
        </pc:sldMkLst>
        <pc:spChg chg="add mod">
          <ac:chgData name="Jolene Butt" userId="3260ae9f0608303d" providerId="LiveId" clId="{88CC7B6D-2D83-4F8E-837A-7D9099D7BEEB}" dt="2020-05-31T02:42:39.800" v="537" actId="20577"/>
          <ac:spMkLst>
            <pc:docMk/>
            <pc:sldMk cId="4081354608" sldId="264"/>
            <ac:spMk id="6" creationId="{993EBC19-0647-4BCD-BCE3-2DE53E3D4B02}"/>
          </ac:spMkLst>
        </pc:spChg>
        <pc:spChg chg="add">
          <ac:chgData name="Jolene Butt" userId="3260ae9f0608303d" providerId="LiveId" clId="{88CC7B6D-2D83-4F8E-837A-7D9099D7BEEB}" dt="2020-05-31T02:19:43.613" v="182" actId="26606"/>
          <ac:spMkLst>
            <pc:docMk/>
            <pc:sldMk cId="4081354608" sldId="264"/>
            <ac:spMk id="8" creationId="{43F8250A-B5BC-48E8-9E34-320C6AB61351}"/>
          </ac:spMkLst>
        </pc:spChg>
        <pc:spChg chg="add">
          <ac:chgData name="Jolene Butt" userId="3260ae9f0608303d" providerId="LiveId" clId="{88CC7B6D-2D83-4F8E-837A-7D9099D7BEEB}" dt="2020-05-31T02:19:43.613" v="182" actId="26606"/>
          <ac:spMkLst>
            <pc:docMk/>
            <pc:sldMk cId="4081354608" sldId="264"/>
            <ac:spMk id="10" creationId="{A2829537-8D6E-4F27-8454-8F19BEA8C11F}"/>
          </ac:spMkLst>
        </pc:spChg>
        <pc:picChg chg="add mod">
          <ac:chgData name="Jolene Butt" userId="3260ae9f0608303d" providerId="LiveId" clId="{88CC7B6D-2D83-4F8E-837A-7D9099D7BEEB}" dt="2020-05-31T02:19:43.613" v="182" actId="26606"/>
          <ac:picMkLst>
            <pc:docMk/>
            <pc:sldMk cId="4081354608" sldId="264"/>
            <ac:picMk id="3" creationId="{FB98A370-676E-4EFA-89A0-90D2FCD3C415}"/>
          </ac:picMkLst>
        </pc:picChg>
      </pc:sldChg>
      <pc:sldChg chg="addSp modSp new mod modTransition setBg">
        <pc:chgData name="Jolene Butt" userId="3260ae9f0608303d" providerId="LiveId" clId="{88CC7B6D-2D83-4F8E-837A-7D9099D7BEEB}" dt="2020-05-31T02:42:22.381" v="496" actId="20577"/>
        <pc:sldMkLst>
          <pc:docMk/>
          <pc:sldMk cId="1513512555" sldId="265"/>
        </pc:sldMkLst>
        <pc:spChg chg="add mod">
          <ac:chgData name="Jolene Butt" userId="3260ae9f0608303d" providerId="LiveId" clId="{88CC7B6D-2D83-4F8E-837A-7D9099D7BEEB}" dt="2020-05-31T02:42:22.381" v="496" actId="20577"/>
          <ac:spMkLst>
            <pc:docMk/>
            <pc:sldMk cId="1513512555" sldId="265"/>
            <ac:spMk id="6" creationId="{E2BB6984-2CBA-49E6-816A-B909A08610AC}"/>
          </ac:spMkLst>
        </pc:spChg>
        <pc:spChg chg="add">
          <ac:chgData name="Jolene Butt" userId="3260ae9f0608303d" providerId="LiveId" clId="{88CC7B6D-2D83-4F8E-837A-7D9099D7BEEB}" dt="2020-05-31T02:21:16.657" v="189" actId="26606"/>
          <ac:spMkLst>
            <pc:docMk/>
            <pc:sldMk cId="1513512555" sldId="265"/>
            <ac:spMk id="8" creationId="{9A212F8F-D812-4A16-BE82-F3500DE32174}"/>
          </ac:spMkLst>
        </pc:spChg>
        <pc:spChg chg="add">
          <ac:chgData name="Jolene Butt" userId="3260ae9f0608303d" providerId="LiveId" clId="{88CC7B6D-2D83-4F8E-837A-7D9099D7BEEB}" dt="2020-05-31T02:21:16.657" v="189" actId="26606"/>
          <ac:spMkLst>
            <pc:docMk/>
            <pc:sldMk cId="1513512555" sldId="265"/>
            <ac:spMk id="10" creationId="{D2CF1D1B-04ED-443D-A9FE-68BF8859BDD6}"/>
          </ac:spMkLst>
        </pc:spChg>
        <pc:picChg chg="add mod">
          <ac:chgData name="Jolene Butt" userId="3260ae9f0608303d" providerId="LiveId" clId="{88CC7B6D-2D83-4F8E-837A-7D9099D7BEEB}" dt="2020-05-31T02:21:16.657" v="189" actId="26606"/>
          <ac:picMkLst>
            <pc:docMk/>
            <pc:sldMk cId="1513512555" sldId="265"/>
            <ac:picMk id="3" creationId="{DB3A080B-B934-487B-9D1C-E88F392A6EBA}"/>
          </ac:picMkLst>
        </pc:picChg>
      </pc:sldChg>
      <pc:sldChg chg="addSp modSp new mod setBg modAnim">
        <pc:chgData name="Jolene Butt" userId="3260ae9f0608303d" providerId="LiveId" clId="{88CC7B6D-2D83-4F8E-837A-7D9099D7BEEB}" dt="2020-05-31T02:28:19.852" v="290"/>
        <pc:sldMkLst>
          <pc:docMk/>
          <pc:sldMk cId="2878656651" sldId="266"/>
        </pc:sldMkLst>
        <pc:spChg chg="add mod">
          <ac:chgData name="Jolene Butt" userId="3260ae9f0608303d" providerId="LiveId" clId="{88CC7B6D-2D83-4F8E-837A-7D9099D7BEEB}" dt="2020-05-31T02:25:57.942" v="274" actId="27636"/>
          <ac:spMkLst>
            <pc:docMk/>
            <pc:sldMk cId="2878656651" sldId="266"/>
            <ac:spMk id="4" creationId="{F9A4FF59-7269-447D-91FB-EE4315BCD6FE}"/>
          </ac:spMkLst>
        </pc:spChg>
        <pc:picChg chg="add mod">
          <ac:chgData name="Jolene Butt" userId="3260ae9f0608303d" providerId="LiveId" clId="{88CC7B6D-2D83-4F8E-837A-7D9099D7BEEB}" dt="2020-05-31T02:25:15.194" v="267" actId="1076"/>
          <ac:picMkLst>
            <pc:docMk/>
            <pc:sldMk cId="2878656651" sldId="266"/>
            <ac:picMk id="3" creationId="{F97AD256-BD15-4611-892F-5BFB63C9F634}"/>
          </ac:picMkLst>
        </pc:picChg>
        <pc:picChg chg="add mod">
          <ac:chgData name="Jolene Butt" userId="3260ae9f0608303d" providerId="LiveId" clId="{88CC7B6D-2D83-4F8E-837A-7D9099D7BEEB}" dt="2020-05-31T02:27:36.212" v="282" actId="14100"/>
          <ac:picMkLst>
            <pc:docMk/>
            <pc:sldMk cId="2878656651" sldId="266"/>
            <ac:picMk id="6" creationId="{BE66EA7B-EF59-4AA5-B776-F868DB327AE4}"/>
          </ac:picMkLst>
        </pc:picChg>
      </pc:sldChg>
      <pc:sldChg chg="new del">
        <pc:chgData name="Jolene Butt" userId="3260ae9f0608303d" providerId="LiveId" clId="{88CC7B6D-2D83-4F8E-837A-7D9099D7BEEB}" dt="2020-05-31T02:20:55.345" v="185" actId="47"/>
        <pc:sldMkLst>
          <pc:docMk/>
          <pc:sldMk cId="3615940825" sldId="266"/>
        </pc:sldMkLst>
      </pc:sldChg>
      <pc:sldChg chg="addSp modSp new mod modAnim">
        <pc:chgData name="Jolene Butt" userId="3260ae9f0608303d" providerId="LiveId" clId="{88CC7B6D-2D83-4F8E-837A-7D9099D7BEEB}" dt="2020-05-31T02:46:28.616" v="673"/>
        <pc:sldMkLst>
          <pc:docMk/>
          <pc:sldMk cId="1576735014" sldId="267"/>
        </pc:sldMkLst>
        <pc:spChg chg="add mod">
          <ac:chgData name="Jolene Butt" userId="3260ae9f0608303d" providerId="LiveId" clId="{88CC7B6D-2D83-4F8E-837A-7D9099D7BEEB}" dt="2020-05-31T02:45:57.827" v="668" actId="207"/>
          <ac:spMkLst>
            <pc:docMk/>
            <pc:sldMk cId="1576735014" sldId="267"/>
            <ac:spMk id="2" creationId="{2940054C-0644-4FE9-92BC-0D2C8FB916EB}"/>
          </ac:spMkLst>
        </pc:spChg>
      </pc:sldChg>
      <pc:sldChg chg="addSp modSp new mod ord setBg">
        <pc:chgData name="Jolene Butt" userId="3260ae9f0608303d" providerId="LiveId" clId="{88CC7B6D-2D83-4F8E-837A-7D9099D7BEEB}" dt="2020-05-31T04:26:34.299" v="917" actId="113"/>
        <pc:sldMkLst>
          <pc:docMk/>
          <pc:sldMk cId="3523340824" sldId="268"/>
        </pc:sldMkLst>
        <pc:spChg chg="add mod">
          <ac:chgData name="Jolene Butt" userId="3260ae9f0608303d" providerId="LiveId" clId="{88CC7B6D-2D83-4F8E-837A-7D9099D7BEEB}" dt="2020-05-31T04:26:34.299" v="917" actId="113"/>
          <ac:spMkLst>
            <pc:docMk/>
            <pc:sldMk cId="3523340824" sldId="268"/>
            <ac:spMk id="6" creationId="{C0D5176D-3816-4657-B13C-AE15B8D43357}"/>
          </ac:spMkLst>
        </pc:spChg>
        <pc:spChg chg="add">
          <ac:chgData name="Jolene Butt" userId="3260ae9f0608303d" providerId="LiveId" clId="{88CC7B6D-2D83-4F8E-837A-7D9099D7BEEB}" dt="2020-05-31T04:23:50.754" v="878" actId="26606"/>
          <ac:spMkLst>
            <pc:docMk/>
            <pc:sldMk cId="3523340824" sldId="268"/>
            <ac:spMk id="8" creationId="{43F8250A-B5BC-48E8-9E34-320C6AB61351}"/>
          </ac:spMkLst>
        </pc:spChg>
        <pc:spChg chg="add mod">
          <ac:chgData name="Jolene Butt" userId="3260ae9f0608303d" providerId="LiveId" clId="{88CC7B6D-2D83-4F8E-837A-7D9099D7BEEB}" dt="2020-05-31T04:26:07.942" v="915" actId="20577"/>
          <ac:spMkLst>
            <pc:docMk/>
            <pc:sldMk cId="3523340824" sldId="268"/>
            <ac:spMk id="9" creationId="{C170D4B5-B596-4DF3-9D50-68AF651C1EE9}"/>
          </ac:spMkLst>
        </pc:spChg>
        <pc:spChg chg="add">
          <ac:chgData name="Jolene Butt" userId="3260ae9f0608303d" providerId="LiveId" clId="{88CC7B6D-2D83-4F8E-837A-7D9099D7BEEB}" dt="2020-05-31T04:23:50.754" v="878" actId="26606"/>
          <ac:spMkLst>
            <pc:docMk/>
            <pc:sldMk cId="3523340824" sldId="268"/>
            <ac:spMk id="10" creationId="{A2829537-8D6E-4F27-8454-8F19BEA8C11F}"/>
          </ac:spMkLst>
        </pc:spChg>
        <pc:picChg chg="add mod">
          <ac:chgData name="Jolene Butt" userId="3260ae9f0608303d" providerId="LiveId" clId="{88CC7B6D-2D83-4F8E-837A-7D9099D7BEEB}" dt="2020-05-31T04:25:22.444" v="901" actId="1076"/>
          <ac:picMkLst>
            <pc:docMk/>
            <pc:sldMk cId="3523340824" sldId="268"/>
            <ac:picMk id="3" creationId="{712383AA-DF1C-4989-B41E-E08BD943ABB4}"/>
          </ac:picMkLst>
        </pc:picChg>
        <pc:picChg chg="add mod">
          <ac:chgData name="Jolene Butt" userId="3260ae9f0608303d" providerId="LiveId" clId="{88CC7B6D-2D83-4F8E-837A-7D9099D7BEEB}" dt="2020-05-31T04:24:45.181" v="884" actId="1076"/>
          <ac:picMkLst>
            <pc:docMk/>
            <pc:sldMk cId="3523340824" sldId="268"/>
            <ac:picMk id="5" creationId="{0B8D0CDF-9F7A-4490-9BC8-74848F4215AC}"/>
          </ac:picMkLst>
        </pc:picChg>
      </pc:sldChg>
      <pc:sldChg chg="addSp modSp new mod setBg">
        <pc:chgData name="Jolene Butt" userId="3260ae9f0608303d" providerId="LiveId" clId="{88CC7B6D-2D83-4F8E-837A-7D9099D7BEEB}" dt="2020-05-31T06:32:46.625" v="3277" actId="14100"/>
        <pc:sldMkLst>
          <pc:docMk/>
          <pc:sldMk cId="3834835286" sldId="269"/>
        </pc:sldMkLst>
        <pc:spChg chg="add mod">
          <ac:chgData name="Jolene Butt" userId="3260ae9f0608303d" providerId="LiveId" clId="{88CC7B6D-2D83-4F8E-837A-7D9099D7BEEB}" dt="2020-05-31T04:37:27.308" v="1059" actId="403"/>
          <ac:spMkLst>
            <pc:docMk/>
            <pc:sldMk cId="3834835286" sldId="269"/>
            <ac:spMk id="8" creationId="{B6C6EBAB-64A0-4357-8124-92DB416B8C4B}"/>
          </ac:spMkLst>
        </pc:spChg>
        <pc:spChg chg="add">
          <ac:chgData name="Jolene Butt" userId="3260ae9f0608303d" providerId="LiveId" clId="{88CC7B6D-2D83-4F8E-837A-7D9099D7BEEB}" dt="2020-05-31T04:36:08.349" v="956" actId="26606"/>
          <ac:spMkLst>
            <pc:docMk/>
            <pc:sldMk cId="3834835286" sldId="269"/>
            <ac:spMk id="12" creationId="{749FA6A2-2239-4EF2-9EB3-B1DC295FE14D}"/>
          </ac:spMkLst>
        </pc:spChg>
        <pc:picChg chg="add mod ord">
          <ac:chgData name="Jolene Butt" userId="3260ae9f0608303d" providerId="LiveId" clId="{88CC7B6D-2D83-4F8E-837A-7D9099D7BEEB}" dt="2020-05-31T06:32:46.625" v="3277" actId="14100"/>
          <ac:picMkLst>
            <pc:docMk/>
            <pc:sldMk cId="3834835286" sldId="269"/>
            <ac:picMk id="3" creationId="{1E4FA8CC-F13D-4931-BDBB-AAFC77A5213B}"/>
          </ac:picMkLst>
        </pc:picChg>
        <pc:picChg chg="add mod">
          <ac:chgData name="Jolene Butt" userId="3260ae9f0608303d" providerId="LiveId" clId="{88CC7B6D-2D83-4F8E-837A-7D9099D7BEEB}" dt="2020-05-31T04:36:08.349" v="956" actId="26606"/>
          <ac:picMkLst>
            <pc:docMk/>
            <pc:sldMk cId="3834835286" sldId="269"/>
            <ac:picMk id="5" creationId="{72B34FD5-D64F-4DA4-867B-6F9FEAF1671E}"/>
          </ac:picMkLst>
        </pc:picChg>
        <pc:picChg chg="add mod ord">
          <ac:chgData name="Jolene Butt" userId="3260ae9f0608303d" providerId="LiveId" clId="{88CC7B6D-2D83-4F8E-837A-7D9099D7BEEB}" dt="2020-05-31T04:36:08.349" v="956" actId="26606"/>
          <ac:picMkLst>
            <pc:docMk/>
            <pc:sldMk cId="3834835286" sldId="269"/>
            <ac:picMk id="7" creationId="{866C4D73-5A1C-4D05-ABED-3AD678BF5567}"/>
          </ac:picMkLst>
        </pc:picChg>
      </pc:sldChg>
      <pc:sldChg chg="addSp delSp modSp new mod modTransition setBg">
        <pc:chgData name="Jolene Butt" userId="3260ae9f0608303d" providerId="LiveId" clId="{88CC7B6D-2D83-4F8E-837A-7D9099D7BEEB}" dt="2020-05-31T05:01:26.536" v="1237"/>
        <pc:sldMkLst>
          <pc:docMk/>
          <pc:sldMk cId="673463287" sldId="270"/>
        </pc:sldMkLst>
        <pc:spChg chg="add mod">
          <ac:chgData name="Jolene Butt" userId="3260ae9f0608303d" providerId="LiveId" clId="{88CC7B6D-2D83-4F8E-837A-7D9099D7BEEB}" dt="2020-05-31T05:01:17.268" v="1236" actId="113"/>
          <ac:spMkLst>
            <pc:docMk/>
            <pc:sldMk cId="673463287" sldId="270"/>
            <ac:spMk id="10" creationId="{098015BF-4BE6-4DCE-A534-B1123FC73105}"/>
          </ac:spMkLst>
        </pc:spChg>
        <pc:spChg chg="add del">
          <ac:chgData name="Jolene Butt" userId="3260ae9f0608303d" providerId="LiveId" clId="{88CC7B6D-2D83-4F8E-837A-7D9099D7BEEB}" dt="2020-05-31T04:59:40.196" v="1074" actId="26606"/>
          <ac:spMkLst>
            <pc:docMk/>
            <pc:sldMk cId="673463287" sldId="270"/>
            <ac:spMk id="14" creationId="{6C2997EE-0889-44C3-AC0D-18F26AC9AAAB}"/>
          </ac:spMkLst>
        </pc:spChg>
        <pc:spChg chg="add">
          <ac:chgData name="Jolene Butt" userId="3260ae9f0608303d" providerId="LiveId" clId="{88CC7B6D-2D83-4F8E-837A-7D9099D7BEEB}" dt="2020-05-31T04:59:40.208" v="1075" actId="26606"/>
          <ac:spMkLst>
            <pc:docMk/>
            <pc:sldMk cId="673463287" sldId="270"/>
            <ac:spMk id="16" creationId="{6025D2DB-A12A-44DB-B00E-F4D622329EDD}"/>
          </ac:spMkLst>
        </pc:spChg>
        <pc:spChg chg="add">
          <ac:chgData name="Jolene Butt" userId="3260ae9f0608303d" providerId="LiveId" clId="{88CC7B6D-2D83-4F8E-837A-7D9099D7BEEB}" dt="2020-05-31T04:59:40.208" v="1075" actId="26606"/>
          <ac:spMkLst>
            <pc:docMk/>
            <pc:sldMk cId="673463287" sldId="270"/>
            <ac:spMk id="17" creationId="{AA3CC463-F933-4AC4-86E1-5AC14B0C3163}"/>
          </ac:spMkLst>
        </pc:spChg>
        <pc:spChg chg="add">
          <ac:chgData name="Jolene Butt" userId="3260ae9f0608303d" providerId="LiveId" clId="{88CC7B6D-2D83-4F8E-837A-7D9099D7BEEB}" dt="2020-05-31T04:59:40.208" v="1075" actId="26606"/>
          <ac:spMkLst>
            <pc:docMk/>
            <pc:sldMk cId="673463287" sldId="270"/>
            <ac:spMk id="18" creationId="{CE7E7877-F64E-4EEA-B778-138031EFF874}"/>
          </ac:spMkLst>
        </pc:spChg>
        <pc:spChg chg="add">
          <ac:chgData name="Jolene Butt" userId="3260ae9f0608303d" providerId="LiveId" clId="{88CC7B6D-2D83-4F8E-837A-7D9099D7BEEB}" dt="2020-05-31T04:59:40.208" v="1075" actId="26606"/>
          <ac:spMkLst>
            <pc:docMk/>
            <pc:sldMk cId="673463287" sldId="270"/>
            <ac:spMk id="20" creationId="{7DD6C4F3-70FD-4F13-919C-702EE4886499}"/>
          </ac:spMkLst>
        </pc:spChg>
        <pc:picChg chg="add del mod">
          <ac:chgData name="Jolene Butt" userId="3260ae9f0608303d" providerId="LiveId" clId="{88CC7B6D-2D83-4F8E-837A-7D9099D7BEEB}" dt="2020-05-31T04:58:00.734" v="1064" actId="478"/>
          <ac:picMkLst>
            <pc:docMk/>
            <pc:sldMk cId="673463287" sldId="270"/>
            <ac:picMk id="3" creationId="{915F5458-9374-4BCA-844C-E907D7F35C47}"/>
          </ac:picMkLst>
        </pc:picChg>
        <pc:picChg chg="add mod ord">
          <ac:chgData name="Jolene Butt" userId="3260ae9f0608303d" providerId="LiveId" clId="{88CC7B6D-2D83-4F8E-837A-7D9099D7BEEB}" dt="2020-05-31T04:59:46.135" v="1076" actId="1076"/>
          <ac:picMkLst>
            <pc:docMk/>
            <pc:sldMk cId="673463287" sldId="270"/>
            <ac:picMk id="5" creationId="{1D657A4A-B14A-41C8-A730-638CEE9534CB}"/>
          </ac:picMkLst>
        </pc:picChg>
        <pc:picChg chg="add mod">
          <ac:chgData name="Jolene Butt" userId="3260ae9f0608303d" providerId="LiveId" clId="{88CC7B6D-2D83-4F8E-837A-7D9099D7BEEB}" dt="2020-05-31T04:59:40.208" v="1075" actId="26606"/>
          <ac:picMkLst>
            <pc:docMk/>
            <pc:sldMk cId="673463287" sldId="270"/>
            <ac:picMk id="7" creationId="{7661F3CB-BAB7-47CA-95A6-0F3E9691376C}"/>
          </ac:picMkLst>
        </pc:picChg>
        <pc:picChg chg="add mod">
          <ac:chgData name="Jolene Butt" userId="3260ae9f0608303d" providerId="LiveId" clId="{88CC7B6D-2D83-4F8E-837A-7D9099D7BEEB}" dt="2020-05-31T04:59:40.208" v="1075" actId="26606"/>
          <ac:picMkLst>
            <pc:docMk/>
            <pc:sldMk cId="673463287" sldId="270"/>
            <ac:picMk id="9" creationId="{5A0ECBD2-54B8-43B5-B5F3-2C62741B9246}"/>
          </ac:picMkLst>
        </pc:picChg>
      </pc:sldChg>
      <pc:sldChg chg="addSp delSp modSp new mod setBg">
        <pc:chgData name="Jolene Butt" userId="3260ae9f0608303d" providerId="LiveId" clId="{88CC7B6D-2D83-4F8E-837A-7D9099D7BEEB}" dt="2020-05-31T05:12:47.280" v="1433" actId="404"/>
        <pc:sldMkLst>
          <pc:docMk/>
          <pc:sldMk cId="2418774426" sldId="271"/>
        </pc:sldMkLst>
        <pc:spChg chg="add del">
          <ac:chgData name="Jolene Butt" userId="3260ae9f0608303d" providerId="LiveId" clId="{88CC7B6D-2D83-4F8E-837A-7D9099D7BEEB}" dt="2020-05-31T05:11:10.791" v="1374" actId="26606"/>
          <ac:spMkLst>
            <pc:docMk/>
            <pc:sldMk cId="2418774426" sldId="271"/>
            <ac:spMk id="8" creationId="{FF45FBF2-7D66-42AD-9DF3-D6B32C25A4F3}"/>
          </ac:spMkLst>
        </pc:spChg>
        <pc:spChg chg="add mod">
          <ac:chgData name="Jolene Butt" userId="3260ae9f0608303d" providerId="LiveId" clId="{88CC7B6D-2D83-4F8E-837A-7D9099D7BEEB}" dt="2020-05-31T05:12:47.280" v="1433" actId="404"/>
          <ac:spMkLst>
            <pc:docMk/>
            <pc:sldMk cId="2418774426" sldId="271"/>
            <ac:spMk id="9" creationId="{FBAAF1FE-1462-4731-AACC-50D56AC111C6}"/>
          </ac:spMkLst>
        </pc:spChg>
        <pc:spChg chg="add del">
          <ac:chgData name="Jolene Butt" userId="3260ae9f0608303d" providerId="LiveId" clId="{88CC7B6D-2D83-4F8E-837A-7D9099D7BEEB}" dt="2020-05-31T05:11:10.791" v="1374" actId="26606"/>
          <ac:spMkLst>
            <pc:docMk/>
            <pc:sldMk cId="2418774426" sldId="271"/>
            <ac:spMk id="10" creationId="{E04044DE-2387-41C2-857F-132B16793228}"/>
          </ac:spMkLst>
        </pc:spChg>
        <pc:spChg chg="add del">
          <ac:chgData name="Jolene Butt" userId="3260ae9f0608303d" providerId="LiveId" clId="{88CC7B6D-2D83-4F8E-837A-7D9099D7BEEB}" dt="2020-05-31T05:11:09.138" v="1372" actId="26606"/>
          <ac:spMkLst>
            <pc:docMk/>
            <pc:sldMk cId="2418774426" sldId="271"/>
            <ac:spMk id="15" creationId="{B1ECD48A-A6CE-48F3-8E89-3399C99382F1}"/>
          </ac:spMkLst>
        </pc:spChg>
        <pc:spChg chg="add del">
          <ac:chgData name="Jolene Butt" userId="3260ae9f0608303d" providerId="LiveId" clId="{88CC7B6D-2D83-4F8E-837A-7D9099D7BEEB}" dt="2020-05-31T05:11:09.138" v="1372" actId="26606"/>
          <ac:spMkLst>
            <pc:docMk/>
            <pc:sldMk cId="2418774426" sldId="271"/>
            <ac:spMk id="17" creationId="{0A3F7A1B-3080-4A65-A240-2E1A6EF84567}"/>
          </ac:spMkLst>
        </pc:spChg>
        <pc:picChg chg="add mod">
          <ac:chgData name="Jolene Butt" userId="3260ae9f0608303d" providerId="LiveId" clId="{88CC7B6D-2D83-4F8E-837A-7D9099D7BEEB}" dt="2020-05-31T05:11:26.199" v="1378" actId="14100"/>
          <ac:picMkLst>
            <pc:docMk/>
            <pc:sldMk cId="2418774426" sldId="271"/>
            <ac:picMk id="3" creationId="{ADC17C8A-A74E-4C83-8E99-639545436A76}"/>
          </ac:picMkLst>
        </pc:picChg>
        <pc:picChg chg="add del mod">
          <ac:chgData name="Jolene Butt" userId="3260ae9f0608303d" providerId="LiveId" clId="{88CC7B6D-2D83-4F8E-837A-7D9099D7BEEB}" dt="2020-05-31T05:10:35.129" v="1369" actId="931"/>
          <ac:picMkLst>
            <pc:docMk/>
            <pc:sldMk cId="2418774426" sldId="271"/>
            <ac:picMk id="5" creationId="{96B714E4-1A60-4464-8997-50904F0F2239}"/>
          </ac:picMkLst>
        </pc:picChg>
        <pc:picChg chg="add mod">
          <ac:chgData name="Jolene Butt" userId="3260ae9f0608303d" providerId="LiveId" clId="{88CC7B6D-2D83-4F8E-837A-7D9099D7BEEB}" dt="2020-05-31T05:11:54.830" v="1385" actId="1076"/>
          <ac:picMkLst>
            <pc:docMk/>
            <pc:sldMk cId="2418774426" sldId="271"/>
            <ac:picMk id="7" creationId="{9E469CD5-4477-41C0-8C15-7EA7BFCE9FBB}"/>
          </ac:picMkLst>
        </pc:picChg>
      </pc:sldChg>
      <pc:sldChg chg="addSp delSp modSp new mod setBg modAnim">
        <pc:chgData name="Jolene Butt" userId="3260ae9f0608303d" providerId="LiveId" clId="{88CC7B6D-2D83-4F8E-837A-7D9099D7BEEB}" dt="2020-05-31T04:21:55.223" v="872" actId="1076"/>
        <pc:sldMkLst>
          <pc:docMk/>
          <pc:sldMk cId="2393651198" sldId="272"/>
        </pc:sldMkLst>
        <pc:spChg chg="mod">
          <ac:chgData name="Jolene Butt" userId="3260ae9f0608303d" providerId="LiveId" clId="{88CC7B6D-2D83-4F8E-837A-7D9099D7BEEB}" dt="2020-05-31T04:14:45.026" v="837" actId="26606"/>
          <ac:spMkLst>
            <pc:docMk/>
            <pc:sldMk cId="2393651198" sldId="272"/>
            <ac:spMk id="2" creationId="{37175496-5542-426D-A533-292C4AFC9602}"/>
          </ac:spMkLst>
        </pc:spChg>
        <pc:spChg chg="del">
          <ac:chgData name="Jolene Butt" userId="3260ae9f0608303d" providerId="LiveId" clId="{88CC7B6D-2D83-4F8E-837A-7D9099D7BEEB}" dt="2020-05-31T04:13:45.424" v="833" actId="478"/>
          <ac:spMkLst>
            <pc:docMk/>
            <pc:sldMk cId="2393651198" sldId="272"/>
            <ac:spMk id="3" creationId="{3DC72524-7CA0-470E-AE14-ABD96CFED954}"/>
          </ac:spMkLst>
        </pc:spChg>
        <pc:spChg chg="del">
          <ac:chgData name="Jolene Butt" userId="3260ae9f0608303d" providerId="LiveId" clId="{88CC7B6D-2D83-4F8E-837A-7D9099D7BEEB}" dt="2020-05-31T04:13:48.316" v="834" actId="478"/>
          <ac:spMkLst>
            <pc:docMk/>
            <pc:sldMk cId="2393651198" sldId="272"/>
            <ac:spMk id="4" creationId="{C47C4222-ED16-48DE-A45B-F3FA6B68509F}"/>
          </ac:spMkLst>
        </pc:spChg>
        <pc:spChg chg="add del">
          <ac:chgData name="Jolene Butt" userId="3260ae9f0608303d" providerId="LiveId" clId="{88CC7B6D-2D83-4F8E-837A-7D9099D7BEEB}" dt="2020-05-31T04:16:56.882" v="842" actId="26606"/>
          <ac:spMkLst>
            <pc:docMk/>
            <pc:sldMk cId="2393651198" sldId="272"/>
            <ac:spMk id="21" creationId="{58A973E8-C2D4-4C81-8ADE-C5C021A615E7}"/>
          </ac:spMkLst>
        </pc:spChg>
        <pc:spChg chg="add del">
          <ac:chgData name="Jolene Butt" userId="3260ae9f0608303d" providerId="LiveId" clId="{88CC7B6D-2D83-4F8E-837A-7D9099D7BEEB}" dt="2020-05-31T04:16:56.882" v="842" actId="26606"/>
          <ac:spMkLst>
            <pc:docMk/>
            <pc:sldMk cId="2393651198" sldId="272"/>
            <ac:spMk id="30" creationId="{E05CABE9-5E7C-4773-BFCD-24B199FA1AE3}"/>
          </ac:spMkLst>
        </pc:spChg>
        <pc:spChg chg="add">
          <ac:chgData name="Jolene Butt" userId="3260ae9f0608303d" providerId="LiveId" clId="{88CC7B6D-2D83-4F8E-837A-7D9099D7BEEB}" dt="2020-05-31T04:16:56.882" v="842" actId="26606"/>
          <ac:spMkLst>
            <pc:docMk/>
            <pc:sldMk cId="2393651198" sldId="272"/>
            <ac:spMk id="45" creationId="{58A973E8-C2D4-4C81-8ADE-C5C021A615E7}"/>
          </ac:spMkLst>
        </pc:spChg>
        <pc:spChg chg="add">
          <ac:chgData name="Jolene Butt" userId="3260ae9f0608303d" providerId="LiveId" clId="{88CC7B6D-2D83-4F8E-837A-7D9099D7BEEB}" dt="2020-05-31T04:16:56.882" v="842" actId="26606"/>
          <ac:spMkLst>
            <pc:docMk/>
            <pc:sldMk cId="2393651198" sldId="272"/>
            <ac:spMk id="54" creationId="{E05CABE9-5E7C-4773-BFCD-24B199FA1AE3}"/>
          </ac:spMkLst>
        </pc:spChg>
        <pc:grpChg chg="add del">
          <ac:chgData name="Jolene Butt" userId="3260ae9f0608303d" providerId="LiveId" clId="{88CC7B6D-2D83-4F8E-837A-7D9099D7BEEB}" dt="2020-05-31T04:16:56.882" v="842" actId="26606"/>
          <ac:grpSpMkLst>
            <pc:docMk/>
            <pc:sldMk cId="2393651198" sldId="272"/>
            <ac:grpSpMk id="23" creationId="{A08E251A-5371-4E82-A0F3-2CA0C15AB09C}"/>
          </ac:grpSpMkLst>
        </pc:grpChg>
        <pc:grpChg chg="add">
          <ac:chgData name="Jolene Butt" userId="3260ae9f0608303d" providerId="LiveId" clId="{88CC7B6D-2D83-4F8E-837A-7D9099D7BEEB}" dt="2020-05-31T04:16:56.882" v="842" actId="26606"/>
          <ac:grpSpMkLst>
            <pc:docMk/>
            <pc:sldMk cId="2393651198" sldId="272"/>
            <ac:grpSpMk id="47" creationId="{A08E251A-5371-4E82-A0F3-2CA0C15AB09C}"/>
          </ac:grpSpMkLst>
        </pc:grpChg>
        <pc:picChg chg="add del mod">
          <ac:chgData name="Jolene Butt" userId="3260ae9f0608303d" providerId="LiveId" clId="{88CC7B6D-2D83-4F8E-837A-7D9099D7BEEB}" dt="2020-05-31T04:16:16.718" v="838" actId="478"/>
          <ac:picMkLst>
            <pc:docMk/>
            <pc:sldMk cId="2393651198" sldId="272"/>
            <ac:picMk id="6" creationId="{1ECC3F26-7C93-45AE-A78D-DBE88A324F90}"/>
          </ac:picMkLst>
        </pc:picChg>
        <pc:picChg chg="add mod">
          <ac:chgData name="Jolene Butt" userId="3260ae9f0608303d" providerId="LiveId" clId="{88CC7B6D-2D83-4F8E-837A-7D9099D7BEEB}" dt="2020-05-31T04:16:56.882" v="842" actId="26606"/>
          <ac:picMkLst>
            <pc:docMk/>
            <pc:sldMk cId="2393651198" sldId="272"/>
            <ac:picMk id="8" creationId="{0286C621-452B-4933-9EC9-C3A2FCABC304}"/>
          </ac:picMkLst>
        </pc:picChg>
        <pc:picChg chg="add mod">
          <ac:chgData name="Jolene Butt" userId="3260ae9f0608303d" providerId="LiveId" clId="{88CC7B6D-2D83-4F8E-837A-7D9099D7BEEB}" dt="2020-05-31T04:17:36.871" v="851" actId="14100"/>
          <ac:picMkLst>
            <pc:docMk/>
            <pc:sldMk cId="2393651198" sldId="272"/>
            <ac:picMk id="10" creationId="{CD65AEEC-3172-4123-92EC-DDE4A7D1251B}"/>
          </ac:picMkLst>
        </pc:picChg>
        <pc:picChg chg="add mod">
          <ac:chgData name="Jolene Butt" userId="3260ae9f0608303d" providerId="LiveId" clId="{88CC7B6D-2D83-4F8E-837A-7D9099D7BEEB}" dt="2020-05-31T04:21:55.223" v="872" actId="1076"/>
          <ac:picMkLst>
            <pc:docMk/>
            <pc:sldMk cId="2393651198" sldId="272"/>
            <ac:picMk id="14" creationId="{488A4110-3A66-4BD7-8979-F0929165C2D3}"/>
          </ac:picMkLst>
        </pc:picChg>
        <pc:cxnChg chg="add del">
          <ac:chgData name="Jolene Butt" userId="3260ae9f0608303d" providerId="LiveId" clId="{88CC7B6D-2D83-4F8E-837A-7D9099D7BEEB}" dt="2020-05-31T04:16:56.882" v="842" actId="26606"/>
          <ac:cxnSpMkLst>
            <pc:docMk/>
            <pc:sldMk cId="2393651198" sldId="272"/>
            <ac:cxnSpMk id="11" creationId="{8FD48FB1-66D8-4676-B0AA-C139A1DB78D1}"/>
          </ac:cxnSpMkLst>
        </pc:cxnChg>
        <pc:cxnChg chg="add del">
          <ac:chgData name="Jolene Butt" userId="3260ae9f0608303d" providerId="LiveId" clId="{88CC7B6D-2D83-4F8E-837A-7D9099D7BEEB}" dt="2020-05-31T04:16:56.882" v="842" actId="26606"/>
          <ac:cxnSpMkLst>
            <pc:docMk/>
            <pc:sldMk cId="2393651198" sldId="272"/>
            <ac:cxnSpMk id="13" creationId="{F033F5AE-6728-4F19-8DED-658E674B31B9}"/>
          </ac:cxnSpMkLst>
        </pc:cxnChg>
        <pc:cxnChg chg="add del">
          <ac:chgData name="Jolene Butt" userId="3260ae9f0608303d" providerId="LiveId" clId="{88CC7B6D-2D83-4F8E-837A-7D9099D7BEEB}" dt="2020-05-31T04:16:56.882" v="842" actId="26606"/>
          <ac:cxnSpMkLst>
            <pc:docMk/>
            <pc:sldMk cId="2393651198" sldId="272"/>
            <ac:cxnSpMk id="15" creationId="{82C7D74A-18BA-4709-A808-44E8815C4430}"/>
          </ac:cxnSpMkLst>
        </pc:cxnChg>
        <pc:cxnChg chg="add del">
          <ac:chgData name="Jolene Butt" userId="3260ae9f0608303d" providerId="LiveId" clId="{88CC7B6D-2D83-4F8E-837A-7D9099D7BEEB}" dt="2020-05-31T04:16:56.882" v="842" actId="26606"/>
          <ac:cxnSpMkLst>
            <pc:docMk/>
            <pc:sldMk cId="2393651198" sldId="272"/>
            <ac:cxnSpMk id="17" creationId="{B5164A3F-1561-4039-8185-AB0EEB713EA7}"/>
          </ac:cxnSpMkLst>
        </pc:cxnChg>
        <pc:cxnChg chg="add del">
          <ac:chgData name="Jolene Butt" userId="3260ae9f0608303d" providerId="LiveId" clId="{88CC7B6D-2D83-4F8E-837A-7D9099D7BEEB}" dt="2020-05-31T04:16:56.882" v="842" actId="26606"/>
          <ac:cxnSpMkLst>
            <pc:docMk/>
            <pc:sldMk cId="2393651198" sldId="272"/>
            <ac:cxnSpMk id="19" creationId="{2A35DB53-42BE-460E-9CA1-1294C98463CB}"/>
          </ac:cxnSpMkLst>
        </pc:cxnChg>
        <pc:cxnChg chg="add">
          <ac:chgData name="Jolene Butt" userId="3260ae9f0608303d" providerId="LiveId" clId="{88CC7B6D-2D83-4F8E-837A-7D9099D7BEEB}" dt="2020-05-31T04:16:56.882" v="842" actId="26606"/>
          <ac:cxnSpMkLst>
            <pc:docMk/>
            <pc:sldMk cId="2393651198" sldId="272"/>
            <ac:cxnSpMk id="35" creationId="{8FD48FB1-66D8-4676-B0AA-C139A1DB78D1}"/>
          </ac:cxnSpMkLst>
        </pc:cxnChg>
        <pc:cxnChg chg="add">
          <ac:chgData name="Jolene Butt" userId="3260ae9f0608303d" providerId="LiveId" clId="{88CC7B6D-2D83-4F8E-837A-7D9099D7BEEB}" dt="2020-05-31T04:16:56.882" v="842" actId="26606"/>
          <ac:cxnSpMkLst>
            <pc:docMk/>
            <pc:sldMk cId="2393651198" sldId="272"/>
            <ac:cxnSpMk id="37" creationId="{F033F5AE-6728-4F19-8DED-658E674B31B9}"/>
          </ac:cxnSpMkLst>
        </pc:cxnChg>
        <pc:cxnChg chg="add">
          <ac:chgData name="Jolene Butt" userId="3260ae9f0608303d" providerId="LiveId" clId="{88CC7B6D-2D83-4F8E-837A-7D9099D7BEEB}" dt="2020-05-31T04:16:56.882" v="842" actId="26606"/>
          <ac:cxnSpMkLst>
            <pc:docMk/>
            <pc:sldMk cId="2393651198" sldId="272"/>
            <ac:cxnSpMk id="39" creationId="{82C7D74A-18BA-4709-A808-44E8815C4430}"/>
          </ac:cxnSpMkLst>
        </pc:cxnChg>
        <pc:cxnChg chg="add">
          <ac:chgData name="Jolene Butt" userId="3260ae9f0608303d" providerId="LiveId" clId="{88CC7B6D-2D83-4F8E-837A-7D9099D7BEEB}" dt="2020-05-31T04:16:56.882" v="842" actId="26606"/>
          <ac:cxnSpMkLst>
            <pc:docMk/>
            <pc:sldMk cId="2393651198" sldId="272"/>
            <ac:cxnSpMk id="41" creationId="{B5164A3F-1561-4039-8185-AB0EEB713EA7}"/>
          </ac:cxnSpMkLst>
        </pc:cxnChg>
        <pc:cxnChg chg="add">
          <ac:chgData name="Jolene Butt" userId="3260ae9f0608303d" providerId="LiveId" clId="{88CC7B6D-2D83-4F8E-837A-7D9099D7BEEB}" dt="2020-05-31T04:16:56.882" v="842" actId="26606"/>
          <ac:cxnSpMkLst>
            <pc:docMk/>
            <pc:sldMk cId="2393651198" sldId="272"/>
            <ac:cxnSpMk id="43" creationId="{2A35DB53-42BE-460E-9CA1-1294C98463CB}"/>
          </ac:cxnSpMkLst>
        </pc:cxnChg>
      </pc:sldChg>
      <pc:sldChg chg="addSp delSp modSp new mod ord modTransition setBg">
        <pc:chgData name="Jolene Butt" userId="3260ae9f0608303d" providerId="LiveId" clId="{88CC7B6D-2D83-4F8E-837A-7D9099D7BEEB}" dt="2020-05-31T04:33:42.088" v="944"/>
        <pc:sldMkLst>
          <pc:docMk/>
          <pc:sldMk cId="1943108555" sldId="273"/>
        </pc:sldMkLst>
        <pc:spChg chg="add del">
          <ac:chgData name="Jolene Butt" userId="3260ae9f0608303d" providerId="LiveId" clId="{88CC7B6D-2D83-4F8E-837A-7D9099D7BEEB}" dt="2020-05-31T04:33:24.971" v="942" actId="26606"/>
          <ac:spMkLst>
            <pc:docMk/>
            <pc:sldMk cId="1943108555" sldId="273"/>
            <ac:spMk id="14" creationId="{799448F2-0E5B-42DA-B2D1-11A14E947BD4}"/>
          </ac:spMkLst>
        </pc:spChg>
        <pc:spChg chg="add del">
          <ac:chgData name="Jolene Butt" userId="3260ae9f0608303d" providerId="LiveId" clId="{88CC7B6D-2D83-4F8E-837A-7D9099D7BEEB}" dt="2020-05-31T04:33:24.971" v="942" actId="26606"/>
          <ac:spMkLst>
            <pc:docMk/>
            <pc:sldMk cId="1943108555" sldId="273"/>
            <ac:spMk id="16" creationId="{4E8A7552-20E1-4F34-ADAB-C1DB6634D47E}"/>
          </ac:spMkLst>
        </pc:spChg>
        <pc:spChg chg="add">
          <ac:chgData name="Jolene Butt" userId="3260ae9f0608303d" providerId="LiveId" clId="{88CC7B6D-2D83-4F8E-837A-7D9099D7BEEB}" dt="2020-05-31T04:33:24.971" v="943" actId="26606"/>
          <ac:spMkLst>
            <pc:docMk/>
            <pc:sldMk cId="1943108555" sldId="273"/>
            <ac:spMk id="18" creationId="{D7D9F91F-72C9-4DB9-ABD0-A8180D8262D5}"/>
          </ac:spMkLst>
        </pc:spChg>
        <pc:spChg chg="add">
          <ac:chgData name="Jolene Butt" userId="3260ae9f0608303d" providerId="LiveId" clId="{88CC7B6D-2D83-4F8E-837A-7D9099D7BEEB}" dt="2020-05-31T04:33:24.971" v="943" actId="26606"/>
          <ac:spMkLst>
            <pc:docMk/>
            <pc:sldMk cId="1943108555" sldId="273"/>
            <ac:spMk id="19" creationId="{9527FCEA-6143-4C5E-8C45-8AC9237ADE89}"/>
          </ac:spMkLst>
        </pc:spChg>
        <pc:spChg chg="add">
          <ac:chgData name="Jolene Butt" userId="3260ae9f0608303d" providerId="LiveId" clId="{88CC7B6D-2D83-4F8E-837A-7D9099D7BEEB}" dt="2020-05-31T04:33:24.971" v="943" actId="26606"/>
          <ac:spMkLst>
            <pc:docMk/>
            <pc:sldMk cId="1943108555" sldId="273"/>
            <ac:spMk id="20" creationId="{BE016956-CE9F-4946-8834-A8BC3529D0F6}"/>
          </ac:spMkLst>
        </pc:spChg>
        <pc:spChg chg="add">
          <ac:chgData name="Jolene Butt" userId="3260ae9f0608303d" providerId="LiveId" clId="{88CC7B6D-2D83-4F8E-837A-7D9099D7BEEB}" dt="2020-05-31T04:33:24.971" v="943" actId="26606"/>
          <ac:spMkLst>
            <pc:docMk/>
            <pc:sldMk cId="1943108555" sldId="273"/>
            <ac:spMk id="21" creationId="{1A9F23AD-7A55-49F3-A3EC-743F47F36B0E}"/>
          </ac:spMkLst>
        </pc:spChg>
        <pc:picChg chg="add del mod">
          <ac:chgData name="Jolene Butt" userId="3260ae9f0608303d" providerId="LiveId" clId="{88CC7B6D-2D83-4F8E-837A-7D9099D7BEEB}" dt="2020-05-31T04:29:09.322" v="927" actId="478"/>
          <ac:picMkLst>
            <pc:docMk/>
            <pc:sldMk cId="1943108555" sldId="273"/>
            <ac:picMk id="3" creationId="{49500AC2-4234-4D09-8162-6CBB7D5EE3C3}"/>
          </ac:picMkLst>
        </pc:picChg>
        <pc:picChg chg="add mod">
          <ac:chgData name="Jolene Butt" userId="3260ae9f0608303d" providerId="LiveId" clId="{88CC7B6D-2D83-4F8E-837A-7D9099D7BEEB}" dt="2020-05-31T04:33:24.971" v="943" actId="26606"/>
          <ac:picMkLst>
            <pc:docMk/>
            <pc:sldMk cId="1943108555" sldId="273"/>
            <ac:picMk id="5" creationId="{9FAA6B16-D978-42D0-B337-AD59691F0CEA}"/>
          </ac:picMkLst>
        </pc:picChg>
        <pc:picChg chg="add mod">
          <ac:chgData name="Jolene Butt" userId="3260ae9f0608303d" providerId="LiveId" clId="{88CC7B6D-2D83-4F8E-837A-7D9099D7BEEB}" dt="2020-05-31T04:33:24.971" v="943" actId="26606"/>
          <ac:picMkLst>
            <pc:docMk/>
            <pc:sldMk cId="1943108555" sldId="273"/>
            <ac:picMk id="7" creationId="{D3B7A232-6C8B-401F-A1EE-4EA8DBECD048}"/>
          </ac:picMkLst>
        </pc:picChg>
        <pc:picChg chg="add mod ord">
          <ac:chgData name="Jolene Butt" userId="3260ae9f0608303d" providerId="LiveId" clId="{88CC7B6D-2D83-4F8E-837A-7D9099D7BEEB}" dt="2020-05-31T04:33:24.971" v="943" actId="26606"/>
          <ac:picMkLst>
            <pc:docMk/>
            <pc:sldMk cId="1943108555" sldId="273"/>
            <ac:picMk id="9" creationId="{9240CF76-ED46-4038-BDA8-3329151847B9}"/>
          </ac:picMkLst>
        </pc:picChg>
      </pc:sldChg>
      <pc:sldChg chg="addSp delSp modSp new mod setBg">
        <pc:chgData name="Jolene Butt" userId="3260ae9f0608303d" providerId="LiveId" clId="{88CC7B6D-2D83-4F8E-837A-7D9099D7BEEB}" dt="2020-05-31T05:08:15.451" v="1354" actId="122"/>
        <pc:sldMkLst>
          <pc:docMk/>
          <pc:sldMk cId="346818375" sldId="274"/>
        </pc:sldMkLst>
        <pc:spChg chg="add mod ord">
          <ac:chgData name="Jolene Butt" userId="3260ae9f0608303d" providerId="LiveId" clId="{88CC7B6D-2D83-4F8E-837A-7D9099D7BEEB}" dt="2020-05-31T05:08:15.451" v="1354" actId="122"/>
          <ac:spMkLst>
            <pc:docMk/>
            <pc:sldMk cId="346818375" sldId="274"/>
            <ac:spMk id="8" creationId="{784D3FDD-01BF-4251-B7A2-2EDA0583A12B}"/>
          </ac:spMkLst>
        </pc:spChg>
        <pc:spChg chg="add del">
          <ac:chgData name="Jolene Butt" userId="3260ae9f0608303d" providerId="LiveId" clId="{88CC7B6D-2D83-4F8E-837A-7D9099D7BEEB}" dt="2020-05-31T05:07:49.141" v="1347" actId="26606"/>
          <ac:spMkLst>
            <pc:docMk/>
            <pc:sldMk cId="346818375" sldId="274"/>
            <ac:spMk id="9" creationId="{6C2997EE-0889-44C3-AC0D-18F26AC9AAAB}"/>
          </ac:spMkLst>
        </pc:spChg>
        <pc:spChg chg="add del">
          <ac:chgData name="Jolene Butt" userId="3260ae9f0608303d" providerId="LiveId" clId="{88CC7B6D-2D83-4F8E-837A-7D9099D7BEEB}" dt="2020-05-31T05:06:04.005" v="1257" actId="26606"/>
          <ac:spMkLst>
            <pc:docMk/>
            <pc:sldMk cId="346818375" sldId="274"/>
            <ac:spMk id="12" creationId="{19E301E5-1206-47D0-9CDF-72583D739089}"/>
          </ac:spMkLst>
        </pc:spChg>
        <pc:spChg chg="add del">
          <ac:chgData name="Jolene Butt" userId="3260ae9f0608303d" providerId="LiveId" clId="{88CC7B6D-2D83-4F8E-837A-7D9099D7BEEB}" dt="2020-05-31T05:06:04.005" v="1257" actId="26606"/>
          <ac:spMkLst>
            <pc:docMk/>
            <pc:sldMk cId="346818375" sldId="274"/>
            <ac:spMk id="14" creationId="{AFA31FBE-7948-4384-B68A-75DEFDC4955A}"/>
          </ac:spMkLst>
        </pc:spChg>
        <pc:spChg chg="add">
          <ac:chgData name="Jolene Butt" userId="3260ae9f0608303d" providerId="LiveId" clId="{88CC7B6D-2D83-4F8E-837A-7D9099D7BEEB}" dt="2020-05-31T05:07:49.141" v="1347" actId="26606"/>
          <ac:spMkLst>
            <pc:docMk/>
            <pc:sldMk cId="346818375" sldId="274"/>
            <ac:spMk id="24" creationId="{D2F282D2-8586-4554-9FE0-525CC5098233}"/>
          </ac:spMkLst>
        </pc:spChg>
        <pc:spChg chg="add">
          <ac:chgData name="Jolene Butt" userId="3260ae9f0608303d" providerId="LiveId" clId="{88CC7B6D-2D83-4F8E-837A-7D9099D7BEEB}" dt="2020-05-31T05:07:49.141" v="1347" actId="26606"/>
          <ac:spMkLst>
            <pc:docMk/>
            <pc:sldMk cId="346818375" sldId="274"/>
            <ac:spMk id="26" creationId="{203CC7FA-C34F-42F9-9F05-7100D33C4AF4}"/>
          </ac:spMkLst>
        </pc:spChg>
        <pc:grpChg chg="add">
          <ac:chgData name="Jolene Butt" userId="3260ae9f0608303d" providerId="LiveId" clId="{88CC7B6D-2D83-4F8E-837A-7D9099D7BEEB}" dt="2020-05-31T05:07:49.141" v="1347" actId="26606"/>
          <ac:grpSpMkLst>
            <pc:docMk/>
            <pc:sldMk cId="346818375" sldId="274"/>
            <ac:grpSpMk id="28" creationId="{1BF7ECA7-560A-44FC-94EE-F1E580331F76}"/>
          </ac:grpSpMkLst>
        </pc:grpChg>
        <pc:picChg chg="add mod ord">
          <ac:chgData name="Jolene Butt" userId="3260ae9f0608303d" providerId="LiveId" clId="{88CC7B6D-2D83-4F8E-837A-7D9099D7BEEB}" dt="2020-05-31T05:07:49.141" v="1347" actId="26606"/>
          <ac:picMkLst>
            <pc:docMk/>
            <pc:sldMk cId="346818375" sldId="274"/>
            <ac:picMk id="3" creationId="{F1C77EC4-1941-4D93-8AFD-53F97A110714}"/>
          </ac:picMkLst>
        </pc:picChg>
        <pc:picChg chg="add mod ord">
          <ac:chgData name="Jolene Butt" userId="3260ae9f0608303d" providerId="LiveId" clId="{88CC7B6D-2D83-4F8E-837A-7D9099D7BEEB}" dt="2020-05-31T05:07:49.141" v="1347" actId="26606"/>
          <ac:picMkLst>
            <pc:docMk/>
            <pc:sldMk cId="346818375" sldId="274"/>
            <ac:picMk id="5" creationId="{F437D6DD-B5D8-4DF2-9253-25554C4F409F}"/>
          </ac:picMkLst>
        </pc:picChg>
        <pc:picChg chg="add mod ord">
          <ac:chgData name="Jolene Butt" userId="3260ae9f0608303d" providerId="LiveId" clId="{88CC7B6D-2D83-4F8E-837A-7D9099D7BEEB}" dt="2020-05-31T05:07:49.141" v="1347" actId="26606"/>
          <ac:picMkLst>
            <pc:docMk/>
            <pc:sldMk cId="346818375" sldId="274"/>
            <ac:picMk id="7" creationId="{FA7CA745-05D5-4F94-8740-A74F0E0C80E5}"/>
          </ac:picMkLst>
        </pc:picChg>
        <pc:cxnChg chg="add">
          <ac:chgData name="Jolene Butt" userId="3260ae9f0608303d" providerId="LiveId" clId="{88CC7B6D-2D83-4F8E-837A-7D9099D7BEEB}" dt="2020-05-31T05:07:49.141" v="1347" actId="26606"/>
          <ac:cxnSpMkLst>
            <pc:docMk/>
            <pc:sldMk cId="346818375" sldId="274"/>
            <ac:cxnSpMk id="11" creationId="{FD6CD0A5-6C83-427D-AB05-3BE0E15A7779}"/>
          </ac:cxnSpMkLst>
        </pc:cxnChg>
        <pc:cxnChg chg="add">
          <ac:chgData name="Jolene Butt" userId="3260ae9f0608303d" providerId="LiveId" clId="{88CC7B6D-2D83-4F8E-837A-7D9099D7BEEB}" dt="2020-05-31T05:07:49.141" v="1347" actId="26606"/>
          <ac:cxnSpMkLst>
            <pc:docMk/>
            <pc:sldMk cId="346818375" sldId="274"/>
            <ac:cxnSpMk id="16" creationId="{6B6653D5-62D5-45D6-B95A-38FB56233DD1}"/>
          </ac:cxnSpMkLst>
        </pc:cxnChg>
        <pc:cxnChg chg="add">
          <ac:chgData name="Jolene Butt" userId="3260ae9f0608303d" providerId="LiveId" clId="{88CC7B6D-2D83-4F8E-837A-7D9099D7BEEB}" dt="2020-05-31T05:07:49.141" v="1347" actId="26606"/>
          <ac:cxnSpMkLst>
            <pc:docMk/>
            <pc:sldMk cId="346818375" sldId="274"/>
            <ac:cxnSpMk id="18" creationId="{B17B25F5-9024-4196-BF35-911797D0B1E4}"/>
          </ac:cxnSpMkLst>
        </pc:cxnChg>
        <pc:cxnChg chg="add">
          <ac:chgData name="Jolene Butt" userId="3260ae9f0608303d" providerId="LiveId" clId="{88CC7B6D-2D83-4F8E-837A-7D9099D7BEEB}" dt="2020-05-31T05:07:49.141" v="1347" actId="26606"/>
          <ac:cxnSpMkLst>
            <pc:docMk/>
            <pc:sldMk cId="346818375" sldId="274"/>
            <ac:cxnSpMk id="20" creationId="{C3C23CF1-A0CB-42AA-A759-E1937CA848A4}"/>
          </ac:cxnSpMkLst>
        </pc:cxnChg>
        <pc:cxnChg chg="add">
          <ac:chgData name="Jolene Butt" userId="3260ae9f0608303d" providerId="LiveId" clId="{88CC7B6D-2D83-4F8E-837A-7D9099D7BEEB}" dt="2020-05-31T05:07:49.141" v="1347" actId="26606"/>
          <ac:cxnSpMkLst>
            <pc:docMk/>
            <pc:sldMk cId="346818375" sldId="274"/>
            <ac:cxnSpMk id="22" creationId="{12A51285-560A-444D-A414-2428698DB166}"/>
          </ac:cxnSpMkLst>
        </pc:cxnChg>
      </pc:sldChg>
      <pc:sldChg chg="addSp modSp new mod modTransition setBg">
        <pc:chgData name="Jolene Butt" userId="3260ae9f0608303d" providerId="LiveId" clId="{88CC7B6D-2D83-4F8E-837A-7D9099D7BEEB}" dt="2020-05-31T05:18:02.873" v="1705"/>
        <pc:sldMkLst>
          <pc:docMk/>
          <pc:sldMk cId="4024561120" sldId="275"/>
        </pc:sldMkLst>
        <pc:spChg chg="add">
          <ac:chgData name="Jolene Butt" userId="3260ae9f0608303d" providerId="LiveId" clId="{88CC7B6D-2D83-4F8E-837A-7D9099D7BEEB}" dt="2020-05-31T05:14:36.784" v="1445" actId="26606"/>
          <ac:spMkLst>
            <pc:docMk/>
            <pc:sldMk cId="4024561120" sldId="275"/>
            <ac:spMk id="12" creationId="{AA3CC463-F933-4AC4-86E1-5AC14B0C3163}"/>
          </ac:spMkLst>
        </pc:spChg>
        <pc:spChg chg="add">
          <ac:chgData name="Jolene Butt" userId="3260ae9f0608303d" providerId="LiveId" clId="{88CC7B6D-2D83-4F8E-837A-7D9099D7BEEB}" dt="2020-05-31T05:14:36.784" v="1445" actId="26606"/>
          <ac:spMkLst>
            <pc:docMk/>
            <pc:sldMk cId="4024561120" sldId="275"/>
            <ac:spMk id="14" creationId="{6025D2DB-A12A-44DB-B00E-F4D622329EDD}"/>
          </ac:spMkLst>
        </pc:spChg>
        <pc:spChg chg="add">
          <ac:chgData name="Jolene Butt" userId="3260ae9f0608303d" providerId="LiveId" clId="{88CC7B6D-2D83-4F8E-837A-7D9099D7BEEB}" dt="2020-05-31T05:14:36.784" v="1445" actId="26606"/>
          <ac:spMkLst>
            <pc:docMk/>
            <pc:sldMk cId="4024561120" sldId="275"/>
            <ac:spMk id="16" creationId="{CE7E7877-F64E-4EEA-B778-138031EFF874}"/>
          </ac:spMkLst>
        </pc:spChg>
        <pc:spChg chg="add">
          <ac:chgData name="Jolene Butt" userId="3260ae9f0608303d" providerId="LiveId" clId="{88CC7B6D-2D83-4F8E-837A-7D9099D7BEEB}" dt="2020-05-31T05:14:36.784" v="1445" actId="26606"/>
          <ac:spMkLst>
            <pc:docMk/>
            <pc:sldMk cId="4024561120" sldId="275"/>
            <ac:spMk id="18" creationId="{7DD6C4F3-70FD-4F13-919C-702EE4886499}"/>
          </ac:spMkLst>
        </pc:spChg>
        <pc:picChg chg="add mod ord">
          <ac:chgData name="Jolene Butt" userId="3260ae9f0608303d" providerId="LiveId" clId="{88CC7B6D-2D83-4F8E-837A-7D9099D7BEEB}" dt="2020-05-31T05:14:36.784" v="1445" actId="26606"/>
          <ac:picMkLst>
            <pc:docMk/>
            <pc:sldMk cId="4024561120" sldId="275"/>
            <ac:picMk id="3" creationId="{3FFFD621-A48A-44DF-B9C7-4F34192BD3F1}"/>
          </ac:picMkLst>
        </pc:picChg>
        <pc:picChg chg="add mod ord">
          <ac:chgData name="Jolene Butt" userId="3260ae9f0608303d" providerId="LiveId" clId="{88CC7B6D-2D83-4F8E-837A-7D9099D7BEEB}" dt="2020-05-31T05:14:36.784" v="1445" actId="26606"/>
          <ac:picMkLst>
            <pc:docMk/>
            <pc:sldMk cId="4024561120" sldId="275"/>
            <ac:picMk id="5" creationId="{C824E06F-2A49-4BD6-998C-A90721E3D997}"/>
          </ac:picMkLst>
        </pc:picChg>
        <pc:picChg chg="add mod">
          <ac:chgData name="Jolene Butt" userId="3260ae9f0608303d" providerId="LiveId" clId="{88CC7B6D-2D83-4F8E-837A-7D9099D7BEEB}" dt="2020-05-31T05:14:36.784" v="1445" actId="26606"/>
          <ac:picMkLst>
            <pc:docMk/>
            <pc:sldMk cId="4024561120" sldId="275"/>
            <ac:picMk id="7" creationId="{7AA9C41A-803F-42DB-979D-9B3357D17149}"/>
          </ac:picMkLst>
        </pc:picChg>
      </pc:sldChg>
      <pc:sldChg chg="addSp delSp modSp new mod setBg modAnim">
        <pc:chgData name="Jolene Butt" userId="3260ae9f0608303d" providerId="LiveId" clId="{88CC7B6D-2D83-4F8E-837A-7D9099D7BEEB}" dt="2020-05-31T05:18:42.889" v="1708"/>
        <pc:sldMkLst>
          <pc:docMk/>
          <pc:sldMk cId="2722270014" sldId="276"/>
        </pc:sldMkLst>
        <pc:spChg chg="add mod">
          <ac:chgData name="Jolene Butt" userId="3260ae9f0608303d" providerId="LiveId" clId="{88CC7B6D-2D83-4F8E-837A-7D9099D7BEEB}" dt="2020-05-31T05:17:28.664" v="1703" actId="1076"/>
          <ac:spMkLst>
            <pc:docMk/>
            <pc:sldMk cId="2722270014" sldId="276"/>
            <ac:spMk id="4" creationId="{3BF462EB-680B-4B13-A8BF-51AB49C02738}"/>
          </ac:spMkLst>
        </pc:spChg>
        <pc:spChg chg="add del">
          <ac:chgData name="Jolene Butt" userId="3260ae9f0608303d" providerId="LiveId" clId="{88CC7B6D-2D83-4F8E-837A-7D9099D7BEEB}" dt="2020-05-31T05:17:19.784" v="1702" actId="26606"/>
          <ac:spMkLst>
            <pc:docMk/>
            <pc:sldMk cId="2722270014" sldId="276"/>
            <ac:spMk id="8" creationId="{43F8250A-B5BC-48E8-9E34-320C6AB61351}"/>
          </ac:spMkLst>
        </pc:spChg>
        <pc:spChg chg="add del">
          <ac:chgData name="Jolene Butt" userId="3260ae9f0608303d" providerId="LiveId" clId="{88CC7B6D-2D83-4F8E-837A-7D9099D7BEEB}" dt="2020-05-31T05:17:19.784" v="1702" actId="26606"/>
          <ac:spMkLst>
            <pc:docMk/>
            <pc:sldMk cId="2722270014" sldId="276"/>
            <ac:spMk id="10" creationId="{A2829537-8D6E-4F27-8454-8F19BEA8C11F}"/>
          </ac:spMkLst>
        </pc:spChg>
        <pc:spChg chg="add">
          <ac:chgData name="Jolene Butt" userId="3260ae9f0608303d" providerId="LiveId" clId="{88CC7B6D-2D83-4F8E-837A-7D9099D7BEEB}" dt="2020-05-31T05:17:19.784" v="1702" actId="26606"/>
          <ac:spMkLst>
            <pc:docMk/>
            <pc:sldMk cId="2722270014" sldId="276"/>
            <ac:spMk id="25" creationId="{7A675F33-98AF-4B83-A3BB-0780A23145E6}"/>
          </ac:spMkLst>
        </pc:spChg>
        <pc:picChg chg="add mod">
          <ac:chgData name="Jolene Butt" userId="3260ae9f0608303d" providerId="LiveId" clId="{88CC7B6D-2D83-4F8E-837A-7D9099D7BEEB}" dt="2020-05-31T05:17:19.784" v="1702" actId="26606"/>
          <ac:picMkLst>
            <pc:docMk/>
            <pc:sldMk cId="2722270014" sldId="276"/>
            <ac:picMk id="3" creationId="{95D2A977-1BD9-4355-9232-56CF521DDAE2}"/>
          </ac:picMkLst>
        </pc:picChg>
        <pc:cxnChg chg="add">
          <ac:chgData name="Jolene Butt" userId="3260ae9f0608303d" providerId="LiveId" clId="{88CC7B6D-2D83-4F8E-837A-7D9099D7BEEB}" dt="2020-05-31T05:17:19.784" v="1702" actId="26606"/>
          <ac:cxnSpMkLst>
            <pc:docMk/>
            <pc:sldMk cId="2722270014" sldId="276"/>
            <ac:cxnSpMk id="15" creationId="{8FD48FB1-66D8-4676-B0AA-C139A1DB78D1}"/>
          </ac:cxnSpMkLst>
        </pc:cxnChg>
        <pc:cxnChg chg="add">
          <ac:chgData name="Jolene Butt" userId="3260ae9f0608303d" providerId="LiveId" clId="{88CC7B6D-2D83-4F8E-837A-7D9099D7BEEB}" dt="2020-05-31T05:17:19.784" v="1702" actId="26606"/>
          <ac:cxnSpMkLst>
            <pc:docMk/>
            <pc:sldMk cId="2722270014" sldId="276"/>
            <ac:cxnSpMk id="17" creationId="{F033F5AE-6728-4F19-8DED-658E674B31B9}"/>
          </ac:cxnSpMkLst>
        </pc:cxnChg>
        <pc:cxnChg chg="add">
          <ac:chgData name="Jolene Butt" userId="3260ae9f0608303d" providerId="LiveId" clId="{88CC7B6D-2D83-4F8E-837A-7D9099D7BEEB}" dt="2020-05-31T05:17:19.784" v="1702" actId="26606"/>
          <ac:cxnSpMkLst>
            <pc:docMk/>
            <pc:sldMk cId="2722270014" sldId="276"/>
            <ac:cxnSpMk id="19" creationId="{82C7D74A-18BA-4709-A808-44E8815C4430}"/>
          </ac:cxnSpMkLst>
        </pc:cxnChg>
        <pc:cxnChg chg="add">
          <ac:chgData name="Jolene Butt" userId="3260ae9f0608303d" providerId="LiveId" clId="{88CC7B6D-2D83-4F8E-837A-7D9099D7BEEB}" dt="2020-05-31T05:17:19.784" v="1702" actId="26606"/>
          <ac:cxnSpMkLst>
            <pc:docMk/>
            <pc:sldMk cId="2722270014" sldId="276"/>
            <ac:cxnSpMk id="21" creationId="{B5164A3F-1561-4039-8185-AB0EEB713EA7}"/>
          </ac:cxnSpMkLst>
        </pc:cxnChg>
        <pc:cxnChg chg="add">
          <ac:chgData name="Jolene Butt" userId="3260ae9f0608303d" providerId="LiveId" clId="{88CC7B6D-2D83-4F8E-837A-7D9099D7BEEB}" dt="2020-05-31T05:17:19.784" v="1702" actId="26606"/>
          <ac:cxnSpMkLst>
            <pc:docMk/>
            <pc:sldMk cId="2722270014" sldId="276"/>
            <ac:cxnSpMk id="23" creationId="{2A35DB53-42BE-460E-9CA1-1294C98463CB}"/>
          </ac:cxnSpMkLst>
        </pc:cxnChg>
      </pc:sldChg>
      <pc:sldChg chg="addSp modSp new mod setBg">
        <pc:chgData name="Jolene Butt" userId="3260ae9f0608303d" providerId="LiveId" clId="{88CC7B6D-2D83-4F8E-837A-7D9099D7BEEB}" dt="2020-05-31T05:21:09.669" v="1739" actId="207"/>
        <pc:sldMkLst>
          <pc:docMk/>
          <pc:sldMk cId="1360166174" sldId="277"/>
        </pc:sldMkLst>
        <pc:spChg chg="add mod">
          <ac:chgData name="Jolene Butt" userId="3260ae9f0608303d" providerId="LiveId" clId="{88CC7B6D-2D83-4F8E-837A-7D9099D7BEEB}" dt="2020-05-31T05:21:09.669" v="1739" actId="207"/>
          <ac:spMkLst>
            <pc:docMk/>
            <pc:sldMk cId="1360166174" sldId="277"/>
            <ac:spMk id="6" creationId="{7B608631-1CC5-46F0-9D51-0EAEF9085FC3}"/>
          </ac:spMkLst>
        </pc:spChg>
        <pc:picChg chg="add mod">
          <ac:chgData name="Jolene Butt" userId="3260ae9f0608303d" providerId="LiveId" clId="{88CC7B6D-2D83-4F8E-837A-7D9099D7BEEB}" dt="2020-05-31T05:20:16.992" v="1715" actId="26606"/>
          <ac:picMkLst>
            <pc:docMk/>
            <pc:sldMk cId="1360166174" sldId="277"/>
            <ac:picMk id="3" creationId="{576F9CD1-7899-43B9-8953-8F8109AFB10A}"/>
          </ac:picMkLst>
        </pc:picChg>
        <pc:picChg chg="add mod">
          <ac:chgData name="Jolene Butt" userId="3260ae9f0608303d" providerId="LiveId" clId="{88CC7B6D-2D83-4F8E-837A-7D9099D7BEEB}" dt="2020-05-31T05:20:31.097" v="1719" actId="1076"/>
          <ac:picMkLst>
            <pc:docMk/>
            <pc:sldMk cId="1360166174" sldId="277"/>
            <ac:picMk id="5" creationId="{392FC863-1F0C-493C-97CB-3E8FF1A2CA16}"/>
          </ac:picMkLst>
        </pc:picChg>
      </pc:sldChg>
      <pc:sldChg chg="addSp modSp new mod setBg">
        <pc:chgData name="Jolene Butt" userId="3260ae9f0608303d" providerId="LiveId" clId="{88CC7B6D-2D83-4F8E-837A-7D9099D7BEEB}" dt="2020-05-31T05:22:09.501" v="1750" actId="26606"/>
        <pc:sldMkLst>
          <pc:docMk/>
          <pc:sldMk cId="3806196693" sldId="278"/>
        </pc:sldMkLst>
        <pc:spChg chg="add">
          <ac:chgData name="Jolene Butt" userId="3260ae9f0608303d" providerId="LiveId" clId="{88CC7B6D-2D83-4F8E-837A-7D9099D7BEEB}" dt="2020-05-31T05:22:09.501" v="1750" actId="26606"/>
          <ac:spMkLst>
            <pc:docMk/>
            <pc:sldMk cId="3806196693" sldId="278"/>
            <ac:spMk id="12" creationId="{AA3CC463-F933-4AC4-86E1-5AC14B0C3163}"/>
          </ac:spMkLst>
        </pc:spChg>
        <pc:spChg chg="add">
          <ac:chgData name="Jolene Butt" userId="3260ae9f0608303d" providerId="LiveId" clId="{88CC7B6D-2D83-4F8E-837A-7D9099D7BEEB}" dt="2020-05-31T05:22:09.501" v="1750" actId="26606"/>
          <ac:spMkLst>
            <pc:docMk/>
            <pc:sldMk cId="3806196693" sldId="278"/>
            <ac:spMk id="14" creationId="{6025D2DB-A12A-44DB-B00E-F4D622329EDD}"/>
          </ac:spMkLst>
        </pc:spChg>
        <pc:spChg chg="add">
          <ac:chgData name="Jolene Butt" userId="3260ae9f0608303d" providerId="LiveId" clId="{88CC7B6D-2D83-4F8E-837A-7D9099D7BEEB}" dt="2020-05-31T05:22:09.501" v="1750" actId="26606"/>
          <ac:spMkLst>
            <pc:docMk/>
            <pc:sldMk cId="3806196693" sldId="278"/>
            <ac:spMk id="16" creationId="{CE7E7877-F64E-4EEA-B778-138031EFF874}"/>
          </ac:spMkLst>
        </pc:spChg>
        <pc:spChg chg="add">
          <ac:chgData name="Jolene Butt" userId="3260ae9f0608303d" providerId="LiveId" clId="{88CC7B6D-2D83-4F8E-837A-7D9099D7BEEB}" dt="2020-05-31T05:22:09.501" v="1750" actId="26606"/>
          <ac:spMkLst>
            <pc:docMk/>
            <pc:sldMk cId="3806196693" sldId="278"/>
            <ac:spMk id="18" creationId="{7DD6C4F3-70FD-4F13-919C-702EE4886499}"/>
          </ac:spMkLst>
        </pc:spChg>
        <pc:picChg chg="add mod ord">
          <ac:chgData name="Jolene Butt" userId="3260ae9f0608303d" providerId="LiveId" clId="{88CC7B6D-2D83-4F8E-837A-7D9099D7BEEB}" dt="2020-05-31T05:22:09.501" v="1750" actId="26606"/>
          <ac:picMkLst>
            <pc:docMk/>
            <pc:sldMk cId="3806196693" sldId="278"/>
            <ac:picMk id="3" creationId="{A50A4FE7-26A8-4BDE-B5DE-B9173D753C97}"/>
          </ac:picMkLst>
        </pc:picChg>
        <pc:picChg chg="add mod">
          <ac:chgData name="Jolene Butt" userId="3260ae9f0608303d" providerId="LiveId" clId="{88CC7B6D-2D83-4F8E-837A-7D9099D7BEEB}" dt="2020-05-31T05:22:09.501" v="1750" actId="26606"/>
          <ac:picMkLst>
            <pc:docMk/>
            <pc:sldMk cId="3806196693" sldId="278"/>
            <ac:picMk id="5" creationId="{A501EDA7-3246-4CFA-A2E9-37C7E2D85566}"/>
          </ac:picMkLst>
        </pc:picChg>
        <pc:picChg chg="add mod">
          <ac:chgData name="Jolene Butt" userId="3260ae9f0608303d" providerId="LiveId" clId="{88CC7B6D-2D83-4F8E-837A-7D9099D7BEEB}" dt="2020-05-31T05:22:09.501" v="1750" actId="26606"/>
          <ac:picMkLst>
            <pc:docMk/>
            <pc:sldMk cId="3806196693" sldId="278"/>
            <ac:picMk id="7" creationId="{94FFC1C8-3FFE-4DD0-9F30-EBB06027CDA1}"/>
          </ac:picMkLst>
        </pc:picChg>
      </pc:sldChg>
      <pc:sldChg chg="addSp modSp new mod modTransition setBg">
        <pc:chgData name="Jolene Butt" userId="3260ae9f0608303d" providerId="LiveId" clId="{88CC7B6D-2D83-4F8E-837A-7D9099D7BEEB}" dt="2020-05-31T05:41:38.325" v="2167"/>
        <pc:sldMkLst>
          <pc:docMk/>
          <pc:sldMk cId="2180129641" sldId="279"/>
        </pc:sldMkLst>
        <pc:spChg chg="add mod">
          <ac:chgData name="Jolene Butt" userId="3260ae9f0608303d" providerId="LiveId" clId="{88CC7B6D-2D83-4F8E-837A-7D9099D7BEEB}" dt="2020-05-31T05:26:12.244" v="1873" actId="122"/>
          <ac:spMkLst>
            <pc:docMk/>
            <pc:sldMk cId="2180129641" sldId="279"/>
            <ac:spMk id="4" creationId="{3A9059CB-2CC4-4552-B0C3-D9DEE833AE84}"/>
          </ac:spMkLst>
        </pc:spChg>
        <pc:spChg chg="add">
          <ac:chgData name="Jolene Butt" userId="3260ae9f0608303d" providerId="LiveId" clId="{88CC7B6D-2D83-4F8E-837A-7D9099D7BEEB}" dt="2020-05-31T05:25:36.627" v="1860" actId="26606"/>
          <ac:spMkLst>
            <pc:docMk/>
            <pc:sldMk cId="2180129641" sldId="279"/>
            <ac:spMk id="19" creationId="{ED2D7C63-562A-41C7-892E-0C73F5D59870}"/>
          </ac:spMkLst>
        </pc:spChg>
        <pc:grpChg chg="add">
          <ac:chgData name="Jolene Butt" userId="3260ae9f0608303d" providerId="LiveId" clId="{88CC7B6D-2D83-4F8E-837A-7D9099D7BEEB}" dt="2020-05-31T05:25:36.627" v="1860" actId="26606"/>
          <ac:grpSpMkLst>
            <pc:docMk/>
            <pc:sldMk cId="2180129641" sldId="279"/>
            <ac:grpSpMk id="21" creationId="{6DF25E23-BE15-4E36-A700-59F0CE8C54A8}"/>
          </ac:grpSpMkLst>
        </pc:grpChg>
        <pc:picChg chg="add mod ord">
          <ac:chgData name="Jolene Butt" userId="3260ae9f0608303d" providerId="LiveId" clId="{88CC7B6D-2D83-4F8E-837A-7D9099D7BEEB}" dt="2020-05-31T05:25:36.627" v="1860" actId="26606"/>
          <ac:picMkLst>
            <pc:docMk/>
            <pc:sldMk cId="2180129641" sldId="279"/>
            <ac:picMk id="3" creationId="{E602AD11-B0C3-4261-AD41-FEB2B9CE85C4}"/>
          </ac:picMkLst>
        </pc:picChg>
        <pc:cxnChg chg="add">
          <ac:chgData name="Jolene Butt" userId="3260ae9f0608303d" providerId="LiveId" clId="{88CC7B6D-2D83-4F8E-837A-7D9099D7BEEB}" dt="2020-05-31T05:25:36.627" v="1860" actId="26606"/>
          <ac:cxnSpMkLst>
            <pc:docMk/>
            <pc:sldMk cId="2180129641" sldId="279"/>
            <ac:cxnSpMk id="9" creationId="{8FD48FB1-66D8-4676-B0AA-C139A1DB78D1}"/>
          </ac:cxnSpMkLst>
        </pc:cxnChg>
        <pc:cxnChg chg="add">
          <ac:chgData name="Jolene Butt" userId="3260ae9f0608303d" providerId="LiveId" clId="{88CC7B6D-2D83-4F8E-837A-7D9099D7BEEB}" dt="2020-05-31T05:25:36.627" v="1860" actId="26606"/>
          <ac:cxnSpMkLst>
            <pc:docMk/>
            <pc:sldMk cId="2180129641" sldId="279"/>
            <ac:cxnSpMk id="11" creationId="{F033F5AE-6728-4F19-8DED-658E674B31B9}"/>
          </ac:cxnSpMkLst>
        </pc:cxnChg>
        <pc:cxnChg chg="add">
          <ac:chgData name="Jolene Butt" userId="3260ae9f0608303d" providerId="LiveId" clId="{88CC7B6D-2D83-4F8E-837A-7D9099D7BEEB}" dt="2020-05-31T05:25:36.627" v="1860" actId="26606"/>
          <ac:cxnSpMkLst>
            <pc:docMk/>
            <pc:sldMk cId="2180129641" sldId="279"/>
            <ac:cxnSpMk id="13" creationId="{82C7D74A-18BA-4709-A808-44E8815C4430}"/>
          </ac:cxnSpMkLst>
        </pc:cxnChg>
        <pc:cxnChg chg="add">
          <ac:chgData name="Jolene Butt" userId="3260ae9f0608303d" providerId="LiveId" clId="{88CC7B6D-2D83-4F8E-837A-7D9099D7BEEB}" dt="2020-05-31T05:25:36.627" v="1860" actId="26606"/>
          <ac:cxnSpMkLst>
            <pc:docMk/>
            <pc:sldMk cId="2180129641" sldId="279"/>
            <ac:cxnSpMk id="15" creationId="{B5164A3F-1561-4039-8185-AB0EEB713EA7}"/>
          </ac:cxnSpMkLst>
        </pc:cxnChg>
        <pc:cxnChg chg="add">
          <ac:chgData name="Jolene Butt" userId="3260ae9f0608303d" providerId="LiveId" clId="{88CC7B6D-2D83-4F8E-837A-7D9099D7BEEB}" dt="2020-05-31T05:25:36.627" v="1860" actId="26606"/>
          <ac:cxnSpMkLst>
            <pc:docMk/>
            <pc:sldMk cId="2180129641" sldId="279"/>
            <ac:cxnSpMk id="17" creationId="{2A35DB53-42BE-460E-9CA1-1294C98463CB}"/>
          </ac:cxnSpMkLst>
        </pc:cxnChg>
      </pc:sldChg>
      <pc:sldChg chg="addSp delSp modSp new mod setBg">
        <pc:chgData name="Jolene Butt" userId="3260ae9f0608303d" providerId="LiveId" clId="{88CC7B6D-2D83-4F8E-837A-7D9099D7BEEB}" dt="2020-05-31T05:29:17.565" v="1917" actId="20577"/>
        <pc:sldMkLst>
          <pc:docMk/>
          <pc:sldMk cId="151506150" sldId="280"/>
        </pc:sldMkLst>
        <pc:spChg chg="add del">
          <ac:chgData name="Jolene Butt" userId="3260ae9f0608303d" providerId="LiveId" clId="{88CC7B6D-2D83-4F8E-837A-7D9099D7BEEB}" dt="2020-05-31T05:28:10.088" v="1894" actId="26606"/>
          <ac:spMkLst>
            <pc:docMk/>
            <pc:sldMk cId="151506150" sldId="280"/>
            <ac:spMk id="8" creationId="{5C6ACA56-9AD4-4EE6-8F38-8C18968ACE5C}"/>
          </ac:spMkLst>
        </pc:spChg>
        <pc:spChg chg="add del">
          <ac:chgData name="Jolene Butt" userId="3260ae9f0608303d" providerId="LiveId" clId="{88CC7B6D-2D83-4F8E-837A-7D9099D7BEEB}" dt="2020-05-31T05:28:10.088" v="1894" actId="26606"/>
          <ac:spMkLst>
            <pc:docMk/>
            <pc:sldMk cId="151506150" sldId="280"/>
            <ac:spMk id="10" creationId="{BE655210-4EEB-44D9-B394-6FB4139BFC1E}"/>
          </ac:spMkLst>
        </pc:spChg>
        <pc:spChg chg="add mod">
          <ac:chgData name="Jolene Butt" userId="3260ae9f0608303d" providerId="LiveId" clId="{88CC7B6D-2D83-4F8E-837A-7D9099D7BEEB}" dt="2020-05-31T05:29:17.565" v="1917" actId="20577"/>
          <ac:spMkLst>
            <pc:docMk/>
            <pc:sldMk cId="151506150" sldId="280"/>
            <ac:spMk id="12" creationId="{A45274A5-8482-4BBD-8693-78BB144CED9E}"/>
          </ac:spMkLst>
        </pc:spChg>
        <pc:spChg chg="add del">
          <ac:chgData name="Jolene Butt" userId="3260ae9f0608303d" providerId="LiveId" clId="{88CC7B6D-2D83-4F8E-837A-7D9099D7BEEB}" dt="2020-05-31T05:28:09.117" v="1893" actId="26606"/>
          <ac:spMkLst>
            <pc:docMk/>
            <pc:sldMk cId="151506150" sldId="280"/>
            <ac:spMk id="15" creationId="{9BEF03C2-E178-4360-9845-C30A60A89327}"/>
          </ac:spMkLst>
        </pc:spChg>
        <pc:spChg chg="add del">
          <ac:chgData name="Jolene Butt" userId="3260ae9f0608303d" providerId="LiveId" clId="{88CC7B6D-2D83-4F8E-837A-7D9099D7BEEB}" dt="2020-05-31T05:28:09.117" v="1893" actId="26606"/>
          <ac:spMkLst>
            <pc:docMk/>
            <pc:sldMk cId="151506150" sldId="280"/>
            <ac:spMk id="17" creationId="{D5D6DF14-A531-4DD6-A165-8D495415BDA6}"/>
          </ac:spMkLst>
        </pc:spChg>
        <pc:picChg chg="add mod">
          <ac:chgData name="Jolene Butt" userId="3260ae9f0608303d" providerId="LiveId" clId="{88CC7B6D-2D83-4F8E-837A-7D9099D7BEEB}" dt="2020-05-31T05:28:25.149" v="1899" actId="14100"/>
          <ac:picMkLst>
            <pc:docMk/>
            <pc:sldMk cId="151506150" sldId="280"/>
            <ac:picMk id="3" creationId="{88577055-82E3-498B-B524-014A93E18F28}"/>
          </ac:picMkLst>
        </pc:picChg>
        <pc:picChg chg="add del mod">
          <ac:chgData name="Jolene Butt" userId="3260ae9f0608303d" providerId="LiveId" clId="{88CC7B6D-2D83-4F8E-837A-7D9099D7BEEB}" dt="2020-05-31T05:28:08.137" v="1892" actId="931"/>
          <ac:picMkLst>
            <pc:docMk/>
            <pc:sldMk cId="151506150" sldId="280"/>
            <ac:picMk id="5" creationId="{E1666E0B-9E5F-4963-8141-A21F5C38B6EC}"/>
          </ac:picMkLst>
        </pc:picChg>
        <pc:picChg chg="add mod">
          <ac:chgData name="Jolene Butt" userId="3260ae9f0608303d" providerId="LiveId" clId="{88CC7B6D-2D83-4F8E-837A-7D9099D7BEEB}" dt="2020-05-31T05:28:43.674" v="1904" actId="1076"/>
          <ac:picMkLst>
            <pc:docMk/>
            <pc:sldMk cId="151506150" sldId="280"/>
            <ac:picMk id="7" creationId="{E6367F8D-1D92-42FF-881A-9DD830ED6958}"/>
          </ac:picMkLst>
        </pc:picChg>
      </pc:sldChg>
      <pc:sldChg chg="addSp delSp modSp new mod setBg">
        <pc:chgData name="Jolene Butt" userId="3260ae9f0608303d" providerId="LiveId" clId="{88CC7B6D-2D83-4F8E-837A-7D9099D7BEEB}" dt="2020-05-31T05:35:37.568" v="2004" actId="26606"/>
        <pc:sldMkLst>
          <pc:docMk/>
          <pc:sldMk cId="1847285991" sldId="281"/>
        </pc:sldMkLst>
        <pc:spChg chg="add del">
          <ac:chgData name="Jolene Butt" userId="3260ae9f0608303d" providerId="LiveId" clId="{88CC7B6D-2D83-4F8E-837A-7D9099D7BEEB}" dt="2020-05-31T05:30:51.783" v="1928" actId="26606"/>
          <ac:spMkLst>
            <pc:docMk/>
            <pc:sldMk cId="1847285991" sldId="281"/>
            <ac:spMk id="12" creationId="{AA3CC463-F933-4AC4-86E1-5AC14B0C3163}"/>
          </ac:spMkLst>
        </pc:spChg>
        <pc:spChg chg="add del">
          <ac:chgData name="Jolene Butt" userId="3260ae9f0608303d" providerId="LiveId" clId="{88CC7B6D-2D83-4F8E-837A-7D9099D7BEEB}" dt="2020-05-31T05:31:20.004" v="1938" actId="26606"/>
          <ac:spMkLst>
            <pc:docMk/>
            <pc:sldMk cId="1847285991" sldId="281"/>
            <ac:spMk id="13" creationId="{1C598A69-FFFE-4C09-8FE9-D660337B0CD0}"/>
          </ac:spMkLst>
        </pc:spChg>
        <pc:spChg chg="add del">
          <ac:chgData name="Jolene Butt" userId="3260ae9f0608303d" providerId="LiveId" clId="{88CC7B6D-2D83-4F8E-837A-7D9099D7BEEB}" dt="2020-05-31T05:30:51.783" v="1928" actId="26606"/>
          <ac:spMkLst>
            <pc:docMk/>
            <pc:sldMk cId="1847285991" sldId="281"/>
            <ac:spMk id="14" creationId="{6025D2DB-A12A-44DB-B00E-F4D622329EDD}"/>
          </ac:spMkLst>
        </pc:spChg>
        <pc:spChg chg="add del">
          <ac:chgData name="Jolene Butt" userId="3260ae9f0608303d" providerId="LiveId" clId="{88CC7B6D-2D83-4F8E-837A-7D9099D7BEEB}" dt="2020-05-31T05:31:20.004" v="1938" actId="26606"/>
          <ac:spMkLst>
            <pc:docMk/>
            <pc:sldMk cId="1847285991" sldId="281"/>
            <ac:spMk id="15" creationId="{2B6121AA-FB9C-49D8-9295-014C895AFB60}"/>
          </ac:spMkLst>
        </pc:spChg>
        <pc:spChg chg="add del">
          <ac:chgData name="Jolene Butt" userId="3260ae9f0608303d" providerId="LiveId" clId="{88CC7B6D-2D83-4F8E-837A-7D9099D7BEEB}" dt="2020-05-31T05:30:51.783" v="1928" actId="26606"/>
          <ac:spMkLst>
            <pc:docMk/>
            <pc:sldMk cId="1847285991" sldId="281"/>
            <ac:spMk id="16" creationId="{CE7E7877-F64E-4EEA-B778-138031EFF874}"/>
          </ac:spMkLst>
        </pc:spChg>
        <pc:spChg chg="add del">
          <ac:chgData name="Jolene Butt" userId="3260ae9f0608303d" providerId="LiveId" clId="{88CC7B6D-2D83-4F8E-837A-7D9099D7BEEB}" dt="2020-05-31T05:31:20.004" v="1938" actId="26606"/>
          <ac:spMkLst>
            <pc:docMk/>
            <pc:sldMk cId="1847285991" sldId="281"/>
            <ac:spMk id="17" creationId="{2C188CD4-9C38-4BEB-8E94-633B1B48BCC4}"/>
          </ac:spMkLst>
        </pc:spChg>
        <pc:spChg chg="add del">
          <ac:chgData name="Jolene Butt" userId="3260ae9f0608303d" providerId="LiveId" clId="{88CC7B6D-2D83-4F8E-837A-7D9099D7BEEB}" dt="2020-05-31T05:30:51.783" v="1928" actId="26606"/>
          <ac:spMkLst>
            <pc:docMk/>
            <pc:sldMk cId="1847285991" sldId="281"/>
            <ac:spMk id="18" creationId="{7DD6C4F3-70FD-4F13-919C-702EE4886499}"/>
          </ac:spMkLst>
        </pc:spChg>
        <pc:spChg chg="add del">
          <ac:chgData name="Jolene Butt" userId="3260ae9f0608303d" providerId="LiveId" clId="{88CC7B6D-2D83-4F8E-837A-7D9099D7BEEB}" dt="2020-05-31T05:31:20.004" v="1938" actId="26606"/>
          <ac:spMkLst>
            <pc:docMk/>
            <pc:sldMk cId="1847285991" sldId="281"/>
            <ac:spMk id="19" creationId="{2E8BD155-F3B5-4CE9-AB1C-08C964CDC753}"/>
          </ac:spMkLst>
        </pc:spChg>
        <pc:spChg chg="add del">
          <ac:chgData name="Jolene Butt" userId="3260ae9f0608303d" providerId="LiveId" clId="{88CC7B6D-2D83-4F8E-837A-7D9099D7BEEB}" dt="2020-05-31T05:30:57.997" v="1930" actId="26606"/>
          <ac:spMkLst>
            <pc:docMk/>
            <pc:sldMk cId="1847285991" sldId="281"/>
            <ac:spMk id="20" creationId="{9527FCEA-6143-4C5E-8C45-8AC9237ADE89}"/>
          </ac:spMkLst>
        </pc:spChg>
        <pc:spChg chg="add del">
          <ac:chgData name="Jolene Butt" userId="3260ae9f0608303d" providerId="LiveId" clId="{88CC7B6D-2D83-4F8E-837A-7D9099D7BEEB}" dt="2020-05-31T05:30:57.997" v="1930" actId="26606"/>
          <ac:spMkLst>
            <pc:docMk/>
            <pc:sldMk cId="1847285991" sldId="281"/>
            <ac:spMk id="21" creationId="{1A9F23AD-7A55-49F3-A3EC-743F47F36B0E}"/>
          </ac:spMkLst>
        </pc:spChg>
        <pc:spChg chg="add del">
          <ac:chgData name="Jolene Butt" userId="3260ae9f0608303d" providerId="LiveId" clId="{88CC7B6D-2D83-4F8E-837A-7D9099D7BEEB}" dt="2020-05-31T05:30:57.997" v="1930" actId="26606"/>
          <ac:spMkLst>
            <pc:docMk/>
            <pc:sldMk cId="1847285991" sldId="281"/>
            <ac:spMk id="22" creationId="{D7D9F91F-72C9-4DB9-ABD0-A8180D8262D5}"/>
          </ac:spMkLst>
        </pc:spChg>
        <pc:spChg chg="add del">
          <ac:chgData name="Jolene Butt" userId="3260ae9f0608303d" providerId="LiveId" clId="{88CC7B6D-2D83-4F8E-837A-7D9099D7BEEB}" dt="2020-05-31T05:30:57.997" v="1930" actId="26606"/>
          <ac:spMkLst>
            <pc:docMk/>
            <pc:sldMk cId="1847285991" sldId="281"/>
            <ac:spMk id="23" creationId="{BE016956-CE9F-4946-8834-A8BC3529D0F6}"/>
          </ac:spMkLst>
        </pc:spChg>
        <pc:spChg chg="add del">
          <ac:chgData name="Jolene Butt" userId="3260ae9f0608303d" providerId="LiveId" clId="{88CC7B6D-2D83-4F8E-837A-7D9099D7BEEB}" dt="2020-05-31T05:31:02.149" v="1932" actId="26606"/>
          <ac:spMkLst>
            <pc:docMk/>
            <pc:sldMk cId="1847285991" sldId="281"/>
            <ac:spMk id="25" creationId="{BFDC535F-AC0A-417D-96AB-6706BECACD95}"/>
          </ac:spMkLst>
        </pc:spChg>
        <pc:spChg chg="add del">
          <ac:chgData name="Jolene Butt" userId="3260ae9f0608303d" providerId="LiveId" clId="{88CC7B6D-2D83-4F8E-837A-7D9099D7BEEB}" dt="2020-05-31T05:31:02.149" v="1932" actId="26606"/>
          <ac:spMkLst>
            <pc:docMk/>
            <pc:sldMk cId="1847285991" sldId="281"/>
            <ac:spMk id="26" creationId="{97AAAF8E-31DB-4148-8FCA-4D8233D691C6}"/>
          </ac:spMkLst>
        </pc:spChg>
        <pc:spChg chg="add del">
          <ac:chgData name="Jolene Butt" userId="3260ae9f0608303d" providerId="LiveId" clId="{88CC7B6D-2D83-4F8E-837A-7D9099D7BEEB}" dt="2020-05-31T05:31:02.149" v="1932" actId="26606"/>
          <ac:spMkLst>
            <pc:docMk/>
            <pc:sldMk cId="1847285991" sldId="281"/>
            <ac:spMk id="27" creationId="{AA274328-4774-4DF9-BA53-452565122FBB}"/>
          </ac:spMkLst>
        </pc:spChg>
        <pc:spChg chg="add del">
          <ac:chgData name="Jolene Butt" userId="3260ae9f0608303d" providerId="LiveId" clId="{88CC7B6D-2D83-4F8E-837A-7D9099D7BEEB}" dt="2020-05-31T05:31:02.149" v="1932" actId="26606"/>
          <ac:spMkLst>
            <pc:docMk/>
            <pc:sldMk cId="1847285991" sldId="281"/>
            <ac:spMk id="28" creationId="{01C7B46D-2FEF-4FAA-915B-8B21A66BB647}"/>
          </ac:spMkLst>
        </pc:spChg>
        <pc:spChg chg="add del">
          <ac:chgData name="Jolene Butt" userId="3260ae9f0608303d" providerId="LiveId" clId="{88CC7B6D-2D83-4F8E-837A-7D9099D7BEEB}" dt="2020-05-31T05:31:22.827" v="1940" actId="26606"/>
          <ac:spMkLst>
            <pc:docMk/>
            <pc:sldMk cId="1847285991" sldId="281"/>
            <ac:spMk id="29" creationId="{C96C8BAF-68F3-4B78-B238-35DF5D86560D}"/>
          </ac:spMkLst>
        </pc:spChg>
        <pc:spChg chg="add del">
          <ac:chgData name="Jolene Butt" userId="3260ae9f0608303d" providerId="LiveId" clId="{88CC7B6D-2D83-4F8E-837A-7D9099D7BEEB}" dt="2020-05-31T05:32:58.347" v="1958" actId="26606"/>
          <ac:spMkLst>
            <pc:docMk/>
            <pc:sldMk cId="1847285991" sldId="281"/>
            <ac:spMk id="39" creationId="{36A1CAC3-A129-43F8-8881-63D3E319A7B5}"/>
          </ac:spMkLst>
        </pc:spChg>
        <pc:spChg chg="add del">
          <ac:chgData name="Jolene Butt" userId="3260ae9f0608303d" providerId="LiveId" clId="{88CC7B6D-2D83-4F8E-837A-7D9099D7BEEB}" dt="2020-05-31T05:32:58.347" v="1958" actId="26606"/>
          <ac:spMkLst>
            <pc:docMk/>
            <pc:sldMk cId="1847285991" sldId="281"/>
            <ac:spMk id="40" creationId="{B5CCE41C-FBFB-44B8-BE25-7F555613C150}"/>
          </ac:spMkLst>
        </pc:spChg>
        <pc:spChg chg="add del">
          <ac:chgData name="Jolene Butt" userId="3260ae9f0608303d" providerId="LiveId" clId="{88CC7B6D-2D83-4F8E-837A-7D9099D7BEEB}" dt="2020-05-31T05:31:41.786" v="1944" actId="26606"/>
          <ac:spMkLst>
            <pc:docMk/>
            <pc:sldMk cId="1847285991" sldId="281"/>
            <ac:spMk id="45" creationId="{9527FCEA-6143-4C5E-8C45-8AC9237ADE89}"/>
          </ac:spMkLst>
        </pc:spChg>
        <pc:spChg chg="add del">
          <ac:chgData name="Jolene Butt" userId="3260ae9f0608303d" providerId="LiveId" clId="{88CC7B6D-2D83-4F8E-837A-7D9099D7BEEB}" dt="2020-05-31T05:31:41.786" v="1944" actId="26606"/>
          <ac:spMkLst>
            <pc:docMk/>
            <pc:sldMk cId="1847285991" sldId="281"/>
            <ac:spMk id="47" creationId="{1A9F23AD-7A55-49F3-A3EC-743F47F36B0E}"/>
          </ac:spMkLst>
        </pc:spChg>
        <pc:spChg chg="add del">
          <ac:chgData name="Jolene Butt" userId="3260ae9f0608303d" providerId="LiveId" clId="{88CC7B6D-2D83-4F8E-837A-7D9099D7BEEB}" dt="2020-05-31T05:33:40.503" v="1975" actId="26606"/>
          <ac:spMkLst>
            <pc:docMk/>
            <pc:sldMk cId="1847285991" sldId="281"/>
            <ac:spMk id="48" creationId="{799448F2-0E5B-42DA-B2D1-11A14E947BD4}"/>
          </ac:spMkLst>
        </pc:spChg>
        <pc:spChg chg="add del">
          <ac:chgData name="Jolene Butt" userId="3260ae9f0608303d" providerId="LiveId" clId="{88CC7B6D-2D83-4F8E-837A-7D9099D7BEEB}" dt="2020-05-31T05:31:41.786" v="1944" actId="26606"/>
          <ac:spMkLst>
            <pc:docMk/>
            <pc:sldMk cId="1847285991" sldId="281"/>
            <ac:spMk id="49" creationId="{D7D9F91F-72C9-4DB9-ABD0-A8180D8262D5}"/>
          </ac:spMkLst>
        </pc:spChg>
        <pc:spChg chg="add del">
          <ac:chgData name="Jolene Butt" userId="3260ae9f0608303d" providerId="LiveId" clId="{88CC7B6D-2D83-4F8E-837A-7D9099D7BEEB}" dt="2020-05-31T05:33:40.503" v="1975" actId="26606"/>
          <ac:spMkLst>
            <pc:docMk/>
            <pc:sldMk cId="1847285991" sldId="281"/>
            <ac:spMk id="50" creationId="{4E8A7552-20E1-4F34-ADAB-C1DB6634D47E}"/>
          </ac:spMkLst>
        </pc:spChg>
        <pc:spChg chg="add del">
          <ac:chgData name="Jolene Butt" userId="3260ae9f0608303d" providerId="LiveId" clId="{88CC7B6D-2D83-4F8E-837A-7D9099D7BEEB}" dt="2020-05-31T05:31:41.786" v="1944" actId="26606"/>
          <ac:spMkLst>
            <pc:docMk/>
            <pc:sldMk cId="1847285991" sldId="281"/>
            <ac:spMk id="51" creationId="{BE016956-CE9F-4946-8834-A8BC3529D0F6}"/>
          </ac:spMkLst>
        </pc:spChg>
        <pc:spChg chg="add del">
          <ac:chgData name="Jolene Butt" userId="3260ae9f0608303d" providerId="LiveId" clId="{88CC7B6D-2D83-4F8E-837A-7D9099D7BEEB}" dt="2020-05-31T05:33:43.614" v="1977" actId="26606"/>
          <ac:spMkLst>
            <pc:docMk/>
            <pc:sldMk cId="1847285991" sldId="281"/>
            <ac:spMk id="52" creationId="{CE7E7877-F64E-4EEA-B778-138031EFF874}"/>
          </ac:spMkLst>
        </pc:spChg>
        <pc:spChg chg="add del">
          <ac:chgData name="Jolene Butt" userId="3260ae9f0608303d" providerId="LiveId" clId="{88CC7B6D-2D83-4F8E-837A-7D9099D7BEEB}" dt="2020-05-31T05:31:47.892" v="1946" actId="26606"/>
          <ac:spMkLst>
            <pc:docMk/>
            <pc:sldMk cId="1847285991" sldId="281"/>
            <ac:spMk id="53" creationId="{AA3CC463-F933-4AC4-86E1-5AC14B0C3163}"/>
          </ac:spMkLst>
        </pc:spChg>
        <pc:spChg chg="add del">
          <ac:chgData name="Jolene Butt" userId="3260ae9f0608303d" providerId="LiveId" clId="{88CC7B6D-2D83-4F8E-837A-7D9099D7BEEB}" dt="2020-05-31T05:31:47.892" v="1946" actId="26606"/>
          <ac:spMkLst>
            <pc:docMk/>
            <pc:sldMk cId="1847285991" sldId="281"/>
            <ac:spMk id="54" creationId="{6025D2DB-A12A-44DB-B00E-F4D622329EDD}"/>
          </ac:spMkLst>
        </pc:spChg>
        <pc:spChg chg="add del">
          <ac:chgData name="Jolene Butt" userId="3260ae9f0608303d" providerId="LiveId" clId="{88CC7B6D-2D83-4F8E-837A-7D9099D7BEEB}" dt="2020-05-31T05:31:47.892" v="1946" actId="26606"/>
          <ac:spMkLst>
            <pc:docMk/>
            <pc:sldMk cId="1847285991" sldId="281"/>
            <ac:spMk id="55" creationId="{CE7E7877-F64E-4EEA-B778-138031EFF874}"/>
          </ac:spMkLst>
        </pc:spChg>
        <pc:spChg chg="add del">
          <ac:chgData name="Jolene Butt" userId="3260ae9f0608303d" providerId="LiveId" clId="{88CC7B6D-2D83-4F8E-837A-7D9099D7BEEB}" dt="2020-05-31T05:31:47.892" v="1946" actId="26606"/>
          <ac:spMkLst>
            <pc:docMk/>
            <pc:sldMk cId="1847285991" sldId="281"/>
            <ac:spMk id="56" creationId="{7DD6C4F3-70FD-4F13-919C-702EE4886499}"/>
          </ac:spMkLst>
        </pc:spChg>
        <pc:spChg chg="add del">
          <ac:chgData name="Jolene Butt" userId="3260ae9f0608303d" providerId="LiveId" clId="{88CC7B6D-2D83-4F8E-837A-7D9099D7BEEB}" dt="2020-05-31T05:33:43.614" v="1977" actId="26606"/>
          <ac:spMkLst>
            <pc:docMk/>
            <pc:sldMk cId="1847285991" sldId="281"/>
            <ac:spMk id="57" creationId="{AA3CC463-F933-4AC4-86E1-5AC14B0C3163}"/>
          </ac:spMkLst>
        </pc:spChg>
        <pc:spChg chg="add del">
          <ac:chgData name="Jolene Butt" userId="3260ae9f0608303d" providerId="LiveId" clId="{88CC7B6D-2D83-4F8E-837A-7D9099D7BEEB}" dt="2020-05-31T05:32:01.391" v="1948" actId="26606"/>
          <ac:spMkLst>
            <pc:docMk/>
            <pc:sldMk cId="1847285991" sldId="281"/>
            <ac:spMk id="58" creationId="{BFDC535F-AC0A-417D-96AB-6706BECACD95}"/>
          </ac:spMkLst>
        </pc:spChg>
        <pc:spChg chg="add del">
          <ac:chgData name="Jolene Butt" userId="3260ae9f0608303d" providerId="LiveId" clId="{88CC7B6D-2D83-4F8E-837A-7D9099D7BEEB}" dt="2020-05-31T05:32:01.391" v="1948" actId="26606"/>
          <ac:spMkLst>
            <pc:docMk/>
            <pc:sldMk cId="1847285991" sldId="281"/>
            <ac:spMk id="59" creationId="{97AAAF8E-31DB-4148-8FCA-4D8233D691C6}"/>
          </ac:spMkLst>
        </pc:spChg>
        <pc:spChg chg="add del">
          <ac:chgData name="Jolene Butt" userId="3260ae9f0608303d" providerId="LiveId" clId="{88CC7B6D-2D83-4F8E-837A-7D9099D7BEEB}" dt="2020-05-31T05:32:01.391" v="1948" actId="26606"/>
          <ac:spMkLst>
            <pc:docMk/>
            <pc:sldMk cId="1847285991" sldId="281"/>
            <ac:spMk id="60" creationId="{AA274328-4774-4DF9-BA53-452565122FBB}"/>
          </ac:spMkLst>
        </pc:spChg>
        <pc:spChg chg="add del">
          <ac:chgData name="Jolene Butt" userId="3260ae9f0608303d" providerId="LiveId" clId="{88CC7B6D-2D83-4F8E-837A-7D9099D7BEEB}" dt="2020-05-31T05:32:01.391" v="1948" actId="26606"/>
          <ac:spMkLst>
            <pc:docMk/>
            <pc:sldMk cId="1847285991" sldId="281"/>
            <ac:spMk id="61" creationId="{01C7B46D-2FEF-4FAA-915B-8B21A66BB647}"/>
          </ac:spMkLst>
        </pc:spChg>
        <pc:spChg chg="add del">
          <ac:chgData name="Jolene Butt" userId="3260ae9f0608303d" providerId="LiveId" clId="{88CC7B6D-2D83-4F8E-837A-7D9099D7BEEB}" dt="2020-05-31T05:33:43.614" v="1977" actId="26606"/>
          <ac:spMkLst>
            <pc:docMk/>
            <pc:sldMk cId="1847285991" sldId="281"/>
            <ac:spMk id="62" creationId="{6025D2DB-A12A-44DB-B00E-F4D622329EDD}"/>
          </ac:spMkLst>
        </pc:spChg>
        <pc:spChg chg="add del">
          <ac:chgData name="Jolene Butt" userId="3260ae9f0608303d" providerId="LiveId" clId="{88CC7B6D-2D83-4F8E-837A-7D9099D7BEEB}" dt="2020-05-31T05:32:07.843" v="1950" actId="26606"/>
          <ac:spMkLst>
            <pc:docMk/>
            <pc:sldMk cId="1847285991" sldId="281"/>
            <ac:spMk id="63" creationId="{1C598A69-FFFE-4C09-8FE9-D660337B0CD0}"/>
          </ac:spMkLst>
        </pc:spChg>
        <pc:spChg chg="add del">
          <ac:chgData name="Jolene Butt" userId="3260ae9f0608303d" providerId="LiveId" clId="{88CC7B6D-2D83-4F8E-837A-7D9099D7BEEB}" dt="2020-05-31T05:32:07.843" v="1950" actId="26606"/>
          <ac:spMkLst>
            <pc:docMk/>
            <pc:sldMk cId="1847285991" sldId="281"/>
            <ac:spMk id="64" creationId="{2B6121AA-FB9C-49D8-9295-014C895AFB60}"/>
          </ac:spMkLst>
        </pc:spChg>
        <pc:spChg chg="add del">
          <ac:chgData name="Jolene Butt" userId="3260ae9f0608303d" providerId="LiveId" clId="{88CC7B6D-2D83-4F8E-837A-7D9099D7BEEB}" dt="2020-05-31T05:32:07.843" v="1950" actId="26606"/>
          <ac:spMkLst>
            <pc:docMk/>
            <pc:sldMk cId="1847285991" sldId="281"/>
            <ac:spMk id="65" creationId="{2C188CD4-9C38-4BEB-8E94-633B1B48BCC4}"/>
          </ac:spMkLst>
        </pc:spChg>
        <pc:spChg chg="add del">
          <ac:chgData name="Jolene Butt" userId="3260ae9f0608303d" providerId="LiveId" clId="{88CC7B6D-2D83-4F8E-837A-7D9099D7BEEB}" dt="2020-05-31T05:32:07.843" v="1950" actId="26606"/>
          <ac:spMkLst>
            <pc:docMk/>
            <pc:sldMk cId="1847285991" sldId="281"/>
            <ac:spMk id="66" creationId="{2E8BD155-F3B5-4CE9-AB1C-08C964CDC753}"/>
          </ac:spMkLst>
        </pc:spChg>
        <pc:spChg chg="add del">
          <ac:chgData name="Jolene Butt" userId="3260ae9f0608303d" providerId="LiveId" clId="{88CC7B6D-2D83-4F8E-837A-7D9099D7BEEB}" dt="2020-05-31T05:33:43.614" v="1977" actId="26606"/>
          <ac:spMkLst>
            <pc:docMk/>
            <pc:sldMk cId="1847285991" sldId="281"/>
            <ac:spMk id="67" creationId="{7DD6C4F3-70FD-4F13-919C-702EE4886499}"/>
          </ac:spMkLst>
        </pc:spChg>
        <pc:spChg chg="add del">
          <ac:chgData name="Jolene Butt" userId="3260ae9f0608303d" providerId="LiveId" clId="{88CC7B6D-2D83-4F8E-837A-7D9099D7BEEB}" dt="2020-05-31T05:32:10.051" v="1952" actId="26606"/>
          <ac:spMkLst>
            <pc:docMk/>
            <pc:sldMk cId="1847285991" sldId="281"/>
            <ac:spMk id="68" creationId="{AA3CC463-F933-4AC4-86E1-5AC14B0C3163}"/>
          </ac:spMkLst>
        </pc:spChg>
        <pc:spChg chg="add del">
          <ac:chgData name="Jolene Butt" userId="3260ae9f0608303d" providerId="LiveId" clId="{88CC7B6D-2D83-4F8E-837A-7D9099D7BEEB}" dt="2020-05-31T05:32:10.051" v="1952" actId="26606"/>
          <ac:spMkLst>
            <pc:docMk/>
            <pc:sldMk cId="1847285991" sldId="281"/>
            <ac:spMk id="69" creationId="{6025D2DB-A12A-44DB-B00E-F4D622329EDD}"/>
          </ac:spMkLst>
        </pc:spChg>
        <pc:spChg chg="add del">
          <ac:chgData name="Jolene Butt" userId="3260ae9f0608303d" providerId="LiveId" clId="{88CC7B6D-2D83-4F8E-837A-7D9099D7BEEB}" dt="2020-05-31T05:32:10.051" v="1952" actId="26606"/>
          <ac:spMkLst>
            <pc:docMk/>
            <pc:sldMk cId="1847285991" sldId="281"/>
            <ac:spMk id="70" creationId="{CE7E7877-F64E-4EEA-B778-138031EFF874}"/>
          </ac:spMkLst>
        </pc:spChg>
        <pc:spChg chg="add del">
          <ac:chgData name="Jolene Butt" userId="3260ae9f0608303d" providerId="LiveId" clId="{88CC7B6D-2D83-4F8E-837A-7D9099D7BEEB}" dt="2020-05-31T05:32:10.051" v="1952" actId="26606"/>
          <ac:spMkLst>
            <pc:docMk/>
            <pc:sldMk cId="1847285991" sldId="281"/>
            <ac:spMk id="71" creationId="{7DD6C4F3-70FD-4F13-919C-702EE4886499}"/>
          </ac:spMkLst>
        </pc:spChg>
        <pc:spChg chg="add del">
          <ac:chgData name="Jolene Butt" userId="3260ae9f0608303d" providerId="LiveId" clId="{88CC7B6D-2D83-4F8E-837A-7D9099D7BEEB}" dt="2020-05-31T05:33:45.937" v="1979" actId="26606"/>
          <ac:spMkLst>
            <pc:docMk/>
            <pc:sldMk cId="1847285991" sldId="281"/>
            <ac:spMk id="72" creationId="{9527FCEA-6143-4C5E-8C45-8AC9237ADE89}"/>
          </ac:spMkLst>
        </pc:spChg>
        <pc:spChg chg="add del">
          <ac:chgData name="Jolene Butt" userId="3260ae9f0608303d" providerId="LiveId" clId="{88CC7B6D-2D83-4F8E-837A-7D9099D7BEEB}" dt="2020-05-31T05:32:54.498" v="1956" actId="26606"/>
          <ac:spMkLst>
            <pc:docMk/>
            <pc:sldMk cId="1847285991" sldId="281"/>
            <ac:spMk id="73" creationId="{19E301E5-1206-47D0-9CDF-72583D739089}"/>
          </ac:spMkLst>
        </pc:spChg>
        <pc:spChg chg="add del">
          <ac:chgData name="Jolene Butt" userId="3260ae9f0608303d" providerId="LiveId" clId="{88CC7B6D-2D83-4F8E-837A-7D9099D7BEEB}" dt="2020-05-31T05:32:54.498" v="1956" actId="26606"/>
          <ac:spMkLst>
            <pc:docMk/>
            <pc:sldMk cId="1847285991" sldId="281"/>
            <ac:spMk id="74" creationId="{AFA31FBE-7948-4384-B68A-75DEFDC4955A}"/>
          </ac:spMkLst>
        </pc:spChg>
        <pc:spChg chg="add del">
          <ac:chgData name="Jolene Butt" userId="3260ae9f0608303d" providerId="LiveId" clId="{88CC7B6D-2D83-4F8E-837A-7D9099D7BEEB}" dt="2020-05-31T05:33:45.937" v="1979" actId="26606"/>
          <ac:spMkLst>
            <pc:docMk/>
            <pc:sldMk cId="1847285991" sldId="281"/>
            <ac:spMk id="75" creationId="{1A9F23AD-7A55-49F3-A3EC-743F47F36B0E}"/>
          </ac:spMkLst>
        </pc:spChg>
        <pc:spChg chg="add del">
          <ac:chgData name="Jolene Butt" userId="3260ae9f0608303d" providerId="LiveId" clId="{88CC7B6D-2D83-4F8E-837A-7D9099D7BEEB}" dt="2020-05-31T05:33:45.937" v="1979" actId="26606"/>
          <ac:spMkLst>
            <pc:docMk/>
            <pc:sldMk cId="1847285991" sldId="281"/>
            <ac:spMk id="76" creationId="{D7D9F91F-72C9-4DB9-ABD0-A8180D8262D5}"/>
          </ac:spMkLst>
        </pc:spChg>
        <pc:spChg chg="add del">
          <ac:chgData name="Jolene Butt" userId="3260ae9f0608303d" providerId="LiveId" clId="{88CC7B6D-2D83-4F8E-837A-7D9099D7BEEB}" dt="2020-05-31T05:33:45.937" v="1979" actId="26606"/>
          <ac:spMkLst>
            <pc:docMk/>
            <pc:sldMk cId="1847285991" sldId="281"/>
            <ac:spMk id="77" creationId="{BE016956-CE9F-4946-8834-A8BC3529D0F6}"/>
          </ac:spMkLst>
        </pc:spChg>
        <pc:spChg chg="add del">
          <ac:chgData name="Jolene Butt" userId="3260ae9f0608303d" providerId="LiveId" clId="{88CC7B6D-2D83-4F8E-837A-7D9099D7BEEB}" dt="2020-05-31T05:34:18.750" v="1990" actId="26606"/>
          <ac:spMkLst>
            <pc:docMk/>
            <pc:sldMk cId="1847285991" sldId="281"/>
            <ac:spMk id="79" creationId="{BFDC535F-AC0A-417D-96AB-6706BECACD95}"/>
          </ac:spMkLst>
        </pc:spChg>
        <pc:spChg chg="add del">
          <ac:chgData name="Jolene Butt" userId="3260ae9f0608303d" providerId="LiveId" clId="{88CC7B6D-2D83-4F8E-837A-7D9099D7BEEB}" dt="2020-05-31T05:34:18.750" v="1990" actId="26606"/>
          <ac:spMkLst>
            <pc:docMk/>
            <pc:sldMk cId="1847285991" sldId="281"/>
            <ac:spMk id="80" creationId="{97AAAF8E-31DB-4148-8FCA-4D8233D691C6}"/>
          </ac:spMkLst>
        </pc:spChg>
        <pc:spChg chg="add del">
          <ac:chgData name="Jolene Butt" userId="3260ae9f0608303d" providerId="LiveId" clId="{88CC7B6D-2D83-4F8E-837A-7D9099D7BEEB}" dt="2020-05-31T05:34:18.750" v="1990" actId="26606"/>
          <ac:spMkLst>
            <pc:docMk/>
            <pc:sldMk cId="1847285991" sldId="281"/>
            <ac:spMk id="81" creationId="{AA274328-4774-4DF9-BA53-452565122FBB}"/>
          </ac:spMkLst>
        </pc:spChg>
        <pc:spChg chg="add del">
          <ac:chgData name="Jolene Butt" userId="3260ae9f0608303d" providerId="LiveId" clId="{88CC7B6D-2D83-4F8E-837A-7D9099D7BEEB}" dt="2020-05-31T05:34:18.750" v="1990" actId="26606"/>
          <ac:spMkLst>
            <pc:docMk/>
            <pc:sldMk cId="1847285991" sldId="281"/>
            <ac:spMk id="82" creationId="{01C7B46D-2FEF-4FAA-915B-8B21A66BB647}"/>
          </ac:spMkLst>
        </pc:spChg>
        <pc:spChg chg="add del">
          <ac:chgData name="Jolene Butt" userId="3260ae9f0608303d" providerId="LiveId" clId="{88CC7B6D-2D83-4F8E-837A-7D9099D7BEEB}" dt="2020-05-31T05:34:07.934" v="1985" actId="26606"/>
          <ac:spMkLst>
            <pc:docMk/>
            <pc:sldMk cId="1847285991" sldId="281"/>
            <ac:spMk id="87" creationId="{BFDC535F-AC0A-417D-96AB-6706BECACD95}"/>
          </ac:spMkLst>
        </pc:spChg>
        <pc:spChg chg="add del">
          <ac:chgData name="Jolene Butt" userId="3260ae9f0608303d" providerId="LiveId" clId="{88CC7B6D-2D83-4F8E-837A-7D9099D7BEEB}" dt="2020-05-31T05:34:07.934" v="1985" actId="26606"/>
          <ac:spMkLst>
            <pc:docMk/>
            <pc:sldMk cId="1847285991" sldId="281"/>
            <ac:spMk id="89" creationId="{97AAAF8E-31DB-4148-8FCA-4D8233D691C6}"/>
          </ac:spMkLst>
        </pc:spChg>
        <pc:spChg chg="add del">
          <ac:chgData name="Jolene Butt" userId="3260ae9f0608303d" providerId="LiveId" clId="{88CC7B6D-2D83-4F8E-837A-7D9099D7BEEB}" dt="2020-05-31T05:34:07.934" v="1985" actId="26606"/>
          <ac:spMkLst>
            <pc:docMk/>
            <pc:sldMk cId="1847285991" sldId="281"/>
            <ac:spMk id="91" creationId="{AA274328-4774-4DF9-BA53-452565122FBB}"/>
          </ac:spMkLst>
        </pc:spChg>
        <pc:spChg chg="add del">
          <ac:chgData name="Jolene Butt" userId="3260ae9f0608303d" providerId="LiveId" clId="{88CC7B6D-2D83-4F8E-837A-7D9099D7BEEB}" dt="2020-05-31T05:34:07.934" v="1985" actId="26606"/>
          <ac:spMkLst>
            <pc:docMk/>
            <pc:sldMk cId="1847285991" sldId="281"/>
            <ac:spMk id="93" creationId="{01C7B46D-2FEF-4FAA-915B-8B21A66BB647}"/>
          </ac:spMkLst>
        </pc:spChg>
        <pc:spChg chg="add del">
          <ac:chgData name="Jolene Butt" userId="3260ae9f0608303d" providerId="LiveId" clId="{88CC7B6D-2D83-4F8E-837A-7D9099D7BEEB}" dt="2020-05-31T05:34:10.804" v="1987" actId="26606"/>
          <ac:spMkLst>
            <pc:docMk/>
            <pc:sldMk cId="1847285991" sldId="281"/>
            <ac:spMk id="95" creationId="{9527FCEA-6143-4C5E-8C45-8AC9237ADE89}"/>
          </ac:spMkLst>
        </pc:spChg>
        <pc:spChg chg="add del">
          <ac:chgData name="Jolene Butt" userId="3260ae9f0608303d" providerId="LiveId" clId="{88CC7B6D-2D83-4F8E-837A-7D9099D7BEEB}" dt="2020-05-31T05:34:10.804" v="1987" actId="26606"/>
          <ac:spMkLst>
            <pc:docMk/>
            <pc:sldMk cId="1847285991" sldId="281"/>
            <ac:spMk id="96" creationId="{1A9F23AD-7A55-49F3-A3EC-743F47F36B0E}"/>
          </ac:spMkLst>
        </pc:spChg>
        <pc:spChg chg="add del">
          <ac:chgData name="Jolene Butt" userId="3260ae9f0608303d" providerId="LiveId" clId="{88CC7B6D-2D83-4F8E-837A-7D9099D7BEEB}" dt="2020-05-31T05:34:10.804" v="1987" actId="26606"/>
          <ac:spMkLst>
            <pc:docMk/>
            <pc:sldMk cId="1847285991" sldId="281"/>
            <ac:spMk id="97" creationId="{D7D9F91F-72C9-4DB9-ABD0-A8180D8262D5}"/>
          </ac:spMkLst>
        </pc:spChg>
        <pc:spChg chg="add del">
          <ac:chgData name="Jolene Butt" userId="3260ae9f0608303d" providerId="LiveId" clId="{88CC7B6D-2D83-4F8E-837A-7D9099D7BEEB}" dt="2020-05-31T05:34:10.804" v="1987" actId="26606"/>
          <ac:spMkLst>
            <pc:docMk/>
            <pc:sldMk cId="1847285991" sldId="281"/>
            <ac:spMk id="98" creationId="{BE016956-CE9F-4946-8834-A8BC3529D0F6}"/>
          </ac:spMkLst>
        </pc:spChg>
        <pc:spChg chg="add del">
          <ac:chgData name="Jolene Butt" userId="3260ae9f0608303d" providerId="LiveId" clId="{88CC7B6D-2D83-4F8E-837A-7D9099D7BEEB}" dt="2020-05-31T05:35:37.568" v="2004" actId="26606"/>
          <ac:spMkLst>
            <pc:docMk/>
            <pc:sldMk cId="1847285991" sldId="281"/>
            <ac:spMk id="103" creationId="{1C598A69-FFFE-4C09-8FE9-D660337B0CD0}"/>
          </ac:spMkLst>
        </pc:spChg>
        <pc:spChg chg="add del">
          <ac:chgData name="Jolene Butt" userId="3260ae9f0608303d" providerId="LiveId" clId="{88CC7B6D-2D83-4F8E-837A-7D9099D7BEEB}" dt="2020-05-31T05:35:37.568" v="2004" actId="26606"/>
          <ac:spMkLst>
            <pc:docMk/>
            <pc:sldMk cId="1847285991" sldId="281"/>
            <ac:spMk id="104" creationId="{2B6121AA-FB9C-49D8-9295-014C895AFB60}"/>
          </ac:spMkLst>
        </pc:spChg>
        <pc:spChg chg="add del">
          <ac:chgData name="Jolene Butt" userId="3260ae9f0608303d" providerId="LiveId" clId="{88CC7B6D-2D83-4F8E-837A-7D9099D7BEEB}" dt="2020-05-31T05:35:37.568" v="2004" actId="26606"/>
          <ac:spMkLst>
            <pc:docMk/>
            <pc:sldMk cId="1847285991" sldId="281"/>
            <ac:spMk id="105" creationId="{2C188CD4-9C38-4BEB-8E94-633B1B48BCC4}"/>
          </ac:spMkLst>
        </pc:spChg>
        <pc:spChg chg="add del">
          <ac:chgData name="Jolene Butt" userId="3260ae9f0608303d" providerId="LiveId" clId="{88CC7B6D-2D83-4F8E-837A-7D9099D7BEEB}" dt="2020-05-31T05:35:37.568" v="2004" actId="26606"/>
          <ac:spMkLst>
            <pc:docMk/>
            <pc:sldMk cId="1847285991" sldId="281"/>
            <ac:spMk id="106" creationId="{2E8BD155-F3B5-4CE9-AB1C-08C964CDC753}"/>
          </ac:spMkLst>
        </pc:spChg>
        <pc:spChg chg="add del">
          <ac:chgData name="Jolene Butt" userId="3260ae9f0608303d" providerId="LiveId" clId="{88CC7B6D-2D83-4F8E-837A-7D9099D7BEEB}" dt="2020-05-31T05:35:18.645" v="1997" actId="26606"/>
          <ac:spMkLst>
            <pc:docMk/>
            <pc:sldMk cId="1847285991" sldId="281"/>
            <ac:spMk id="117" creationId="{184884BF-A898-4EFF-9504-E13EBE3FF62E}"/>
          </ac:spMkLst>
        </pc:spChg>
        <pc:spChg chg="add del">
          <ac:chgData name="Jolene Butt" userId="3260ae9f0608303d" providerId="LiveId" clId="{88CC7B6D-2D83-4F8E-837A-7D9099D7BEEB}" dt="2020-05-31T05:35:18.645" v="1997" actId="26606"/>
          <ac:spMkLst>
            <pc:docMk/>
            <pc:sldMk cId="1847285991" sldId="281"/>
            <ac:spMk id="118" creationId="{6F79B0DD-2C63-4EE5-804F-B8E391FC1E45}"/>
          </ac:spMkLst>
        </pc:spChg>
        <pc:spChg chg="add del">
          <ac:chgData name="Jolene Butt" userId="3260ae9f0608303d" providerId="LiveId" clId="{88CC7B6D-2D83-4F8E-837A-7D9099D7BEEB}" dt="2020-05-31T05:35:18.645" v="1997" actId="26606"/>
          <ac:spMkLst>
            <pc:docMk/>
            <pc:sldMk cId="1847285991" sldId="281"/>
            <ac:spMk id="119" creationId="{7B32D337-FDA6-4468-ADB1-7038E5FC0BA9}"/>
          </ac:spMkLst>
        </pc:spChg>
        <pc:spChg chg="add del">
          <ac:chgData name="Jolene Butt" userId="3260ae9f0608303d" providerId="LiveId" clId="{88CC7B6D-2D83-4F8E-837A-7D9099D7BEEB}" dt="2020-05-31T05:35:18.645" v="1997" actId="26606"/>
          <ac:spMkLst>
            <pc:docMk/>
            <pc:sldMk cId="1847285991" sldId="281"/>
            <ac:spMk id="120" creationId="{627DB8AB-CD55-4C8F-9043-52652B89231A}"/>
          </ac:spMkLst>
        </pc:spChg>
        <pc:spChg chg="add del">
          <ac:chgData name="Jolene Butt" userId="3260ae9f0608303d" providerId="LiveId" clId="{88CC7B6D-2D83-4F8E-837A-7D9099D7BEEB}" dt="2020-05-31T05:35:18.645" v="1997" actId="26606"/>
          <ac:spMkLst>
            <pc:docMk/>
            <pc:sldMk cId="1847285991" sldId="281"/>
            <ac:spMk id="121" creationId="{53059C5A-91CB-4024-9B4E-20082E25C70B}"/>
          </ac:spMkLst>
        </pc:spChg>
        <pc:spChg chg="add del">
          <ac:chgData name="Jolene Butt" userId="3260ae9f0608303d" providerId="LiveId" clId="{88CC7B6D-2D83-4F8E-837A-7D9099D7BEEB}" dt="2020-05-31T05:35:24.460" v="1999" actId="26606"/>
          <ac:spMkLst>
            <pc:docMk/>
            <pc:sldMk cId="1847285991" sldId="281"/>
            <ac:spMk id="123" creationId="{12E8CD4E-6381-4807-AA5B-CE0024A8BE19}"/>
          </ac:spMkLst>
        </pc:spChg>
        <pc:spChg chg="add del">
          <ac:chgData name="Jolene Butt" userId="3260ae9f0608303d" providerId="LiveId" clId="{88CC7B6D-2D83-4F8E-837A-7D9099D7BEEB}" dt="2020-05-31T05:35:24.460" v="1999" actId="26606"/>
          <ac:spMkLst>
            <pc:docMk/>
            <pc:sldMk cId="1847285991" sldId="281"/>
            <ac:spMk id="124" creationId="{D28445F8-F032-43C9-8D0F-A5155F525283}"/>
          </ac:spMkLst>
        </pc:spChg>
        <pc:spChg chg="add del">
          <ac:chgData name="Jolene Butt" userId="3260ae9f0608303d" providerId="LiveId" clId="{88CC7B6D-2D83-4F8E-837A-7D9099D7BEEB}" dt="2020-05-31T05:35:24.460" v="1999" actId="26606"/>
          <ac:spMkLst>
            <pc:docMk/>
            <pc:sldMk cId="1847285991" sldId="281"/>
            <ac:spMk id="125" creationId="{36A325B5-56A3-425A-B9A3-0CEB7CA1BBF6}"/>
          </ac:spMkLst>
        </pc:spChg>
        <pc:spChg chg="add del">
          <ac:chgData name="Jolene Butt" userId="3260ae9f0608303d" providerId="LiveId" clId="{88CC7B6D-2D83-4F8E-837A-7D9099D7BEEB}" dt="2020-05-31T05:35:24.460" v="1999" actId="26606"/>
          <ac:spMkLst>
            <pc:docMk/>
            <pc:sldMk cId="1847285991" sldId="281"/>
            <ac:spMk id="126" creationId="{B80DE958-9D45-4CAD-BF1F-FA2ED970B7F6}"/>
          </ac:spMkLst>
        </pc:spChg>
        <pc:spChg chg="add del">
          <ac:chgData name="Jolene Butt" userId="3260ae9f0608303d" providerId="LiveId" clId="{88CC7B6D-2D83-4F8E-837A-7D9099D7BEEB}" dt="2020-05-31T05:35:24.460" v="1999" actId="26606"/>
          <ac:spMkLst>
            <pc:docMk/>
            <pc:sldMk cId="1847285991" sldId="281"/>
            <ac:spMk id="127" creationId="{BB93B4BF-AD35-4E52-8131-161C5FB9CDD7}"/>
          </ac:spMkLst>
        </pc:spChg>
        <pc:spChg chg="add del">
          <ac:chgData name="Jolene Butt" userId="3260ae9f0608303d" providerId="LiveId" clId="{88CC7B6D-2D83-4F8E-837A-7D9099D7BEEB}" dt="2020-05-31T05:35:28.202" v="2001" actId="26606"/>
          <ac:spMkLst>
            <pc:docMk/>
            <pc:sldMk cId="1847285991" sldId="281"/>
            <ac:spMk id="129" creationId="{0959F59E-86AC-4677-BFB0-9CD55AB10761}"/>
          </ac:spMkLst>
        </pc:spChg>
        <pc:spChg chg="add del">
          <ac:chgData name="Jolene Butt" userId="3260ae9f0608303d" providerId="LiveId" clId="{88CC7B6D-2D83-4F8E-837A-7D9099D7BEEB}" dt="2020-05-31T05:35:28.202" v="2001" actId="26606"/>
          <ac:spMkLst>
            <pc:docMk/>
            <pc:sldMk cId="1847285991" sldId="281"/>
            <ac:spMk id="130" creationId="{997ED08E-7CE7-4539-8E16-6A356378B3D3}"/>
          </ac:spMkLst>
        </pc:spChg>
        <pc:spChg chg="add del">
          <ac:chgData name="Jolene Butt" userId="3260ae9f0608303d" providerId="LiveId" clId="{88CC7B6D-2D83-4F8E-837A-7D9099D7BEEB}" dt="2020-05-31T05:35:28.202" v="2001" actId="26606"/>
          <ac:spMkLst>
            <pc:docMk/>
            <pc:sldMk cId="1847285991" sldId="281"/>
            <ac:spMk id="131" creationId="{39F96DC1-4B54-4B36-B945-425E4C04AFBD}"/>
          </ac:spMkLst>
        </pc:spChg>
        <pc:spChg chg="add del">
          <ac:chgData name="Jolene Butt" userId="3260ae9f0608303d" providerId="LiveId" clId="{88CC7B6D-2D83-4F8E-837A-7D9099D7BEEB}" dt="2020-05-31T05:35:28.202" v="2001" actId="26606"/>
          <ac:spMkLst>
            <pc:docMk/>
            <pc:sldMk cId="1847285991" sldId="281"/>
            <ac:spMk id="132" creationId="{A4F450A1-0760-4C39-82E4-515AA4FC9473}"/>
          </ac:spMkLst>
        </pc:spChg>
        <pc:spChg chg="add del">
          <ac:chgData name="Jolene Butt" userId="3260ae9f0608303d" providerId="LiveId" clId="{88CC7B6D-2D83-4F8E-837A-7D9099D7BEEB}" dt="2020-05-31T05:35:28.202" v="2001" actId="26606"/>
          <ac:spMkLst>
            <pc:docMk/>
            <pc:sldMk cId="1847285991" sldId="281"/>
            <ac:spMk id="133" creationId="{0185CD32-2E94-4663-81AE-CC54E44AC2FC}"/>
          </ac:spMkLst>
        </pc:spChg>
        <pc:spChg chg="add del">
          <ac:chgData name="Jolene Butt" userId="3260ae9f0608303d" providerId="LiveId" clId="{88CC7B6D-2D83-4F8E-837A-7D9099D7BEEB}" dt="2020-05-31T05:35:37.554" v="2003" actId="26606"/>
          <ac:spMkLst>
            <pc:docMk/>
            <pc:sldMk cId="1847285991" sldId="281"/>
            <ac:spMk id="135" creationId="{40F6B676-B146-4D5E-90E5-D65A72CA04E7}"/>
          </ac:spMkLst>
        </pc:spChg>
        <pc:spChg chg="add del">
          <ac:chgData name="Jolene Butt" userId="3260ae9f0608303d" providerId="LiveId" clId="{88CC7B6D-2D83-4F8E-837A-7D9099D7BEEB}" dt="2020-05-31T05:35:37.554" v="2003" actId="26606"/>
          <ac:spMkLst>
            <pc:docMk/>
            <pc:sldMk cId="1847285991" sldId="281"/>
            <ac:spMk id="136" creationId="{2623A025-DB3C-4E81-A76F-A0006C485F19}"/>
          </ac:spMkLst>
        </pc:spChg>
        <pc:spChg chg="add">
          <ac:chgData name="Jolene Butt" userId="3260ae9f0608303d" providerId="LiveId" clId="{88CC7B6D-2D83-4F8E-837A-7D9099D7BEEB}" dt="2020-05-31T05:35:37.568" v="2004" actId="26606"/>
          <ac:spMkLst>
            <pc:docMk/>
            <pc:sldMk cId="1847285991" sldId="281"/>
            <ac:spMk id="138" creationId="{B63E10B8-7A5C-4E1D-BE92-AAA068608C08}"/>
          </ac:spMkLst>
        </pc:spChg>
        <pc:spChg chg="add">
          <ac:chgData name="Jolene Butt" userId="3260ae9f0608303d" providerId="LiveId" clId="{88CC7B6D-2D83-4F8E-837A-7D9099D7BEEB}" dt="2020-05-31T05:35:37.568" v="2004" actId="26606"/>
          <ac:spMkLst>
            <pc:docMk/>
            <pc:sldMk cId="1847285991" sldId="281"/>
            <ac:spMk id="139" creationId="{E1C32068-6A8E-44A5-BE2D-65E7EC2DBF9A}"/>
          </ac:spMkLst>
        </pc:spChg>
        <pc:spChg chg="add">
          <ac:chgData name="Jolene Butt" userId="3260ae9f0608303d" providerId="LiveId" clId="{88CC7B6D-2D83-4F8E-837A-7D9099D7BEEB}" dt="2020-05-31T05:35:37.568" v="2004" actId="26606"/>
          <ac:spMkLst>
            <pc:docMk/>
            <pc:sldMk cId="1847285991" sldId="281"/>
            <ac:spMk id="140" creationId="{83940A33-AE5F-4FC1-AFFF-1BC5DD32E14C}"/>
          </ac:spMkLst>
        </pc:spChg>
        <pc:spChg chg="add">
          <ac:chgData name="Jolene Butt" userId="3260ae9f0608303d" providerId="LiveId" clId="{88CC7B6D-2D83-4F8E-837A-7D9099D7BEEB}" dt="2020-05-31T05:35:37.568" v="2004" actId="26606"/>
          <ac:spMkLst>
            <pc:docMk/>
            <pc:sldMk cId="1847285991" sldId="281"/>
            <ac:spMk id="141" creationId="{9310DD53-17D0-4A12-A0E2-72F3334878B5}"/>
          </ac:spMkLst>
        </pc:spChg>
        <pc:grpChg chg="add del">
          <ac:chgData name="Jolene Butt" userId="3260ae9f0608303d" providerId="LiveId" clId="{88CC7B6D-2D83-4F8E-837A-7D9099D7BEEB}" dt="2020-05-31T05:31:22.827" v="1940" actId="26606"/>
          <ac:grpSpMkLst>
            <pc:docMk/>
            <pc:sldMk cId="1847285991" sldId="281"/>
            <ac:grpSpMk id="30" creationId="{4F4CD6D0-5A87-4BA2-A13A-0E40511C3CFA}"/>
          </ac:grpSpMkLst>
        </pc:grpChg>
        <pc:grpChg chg="add del">
          <ac:chgData name="Jolene Butt" userId="3260ae9f0608303d" providerId="LiveId" clId="{88CC7B6D-2D83-4F8E-837A-7D9099D7BEEB}" dt="2020-05-31T05:31:22.827" v="1940" actId="26606"/>
          <ac:grpSpMkLst>
            <pc:docMk/>
            <pc:sldMk cId="1847285991" sldId="281"/>
            <ac:grpSpMk id="33" creationId="{E9537076-EF48-4F72-9164-FD8260D550AC}"/>
          </ac:grpSpMkLst>
        </pc:grpChg>
        <pc:grpChg chg="add del">
          <ac:chgData name="Jolene Butt" userId="3260ae9f0608303d" providerId="LiveId" clId="{88CC7B6D-2D83-4F8E-837A-7D9099D7BEEB}" dt="2020-05-31T05:31:22.827" v="1940" actId="26606"/>
          <ac:grpSpMkLst>
            <pc:docMk/>
            <pc:sldMk cId="1847285991" sldId="281"/>
            <ac:grpSpMk id="36" creationId="{6EFC3492-86BD-4D75-B5B4-C2DBFE0BD106}"/>
          </ac:grpSpMkLst>
        </pc:grpChg>
        <pc:picChg chg="add del mod ord">
          <ac:chgData name="Jolene Butt" userId="3260ae9f0608303d" providerId="LiveId" clId="{88CC7B6D-2D83-4F8E-837A-7D9099D7BEEB}" dt="2020-05-31T05:33:06.998" v="1964" actId="931"/>
          <ac:picMkLst>
            <pc:docMk/>
            <pc:sldMk cId="1847285991" sldId="281"/>
            <ac:picMk id="3" creationId="{F3B1E525-85DF-456B-BEEE-18D8DD5A7AEC}"/>
          </ac:picMkLst>
        </pc:picChg>
        <pc:picChg chg="add del mod ord">
          <ac:chgData name="Jolene Butt" userId="3260ae9f0608303d" providerId="LiveId" clId="{88CC7B6D-2D83-4F8E-837A-7D9099D7BEEB}" dt="2020-05-31T05:33:02.101" v="1962" actId="931"/>
          <ac:picMkLst>
            <pc:docMk/>
            <pc:sldMk cId="1847285991" sldId="281"/>
            <ac:picMk id="5" creationId="{896F1C44-D980-4D39-A89E-794FD53EFD55}"/>
          </ac:picMkLst>
        </pc:picChg>
        <pc:picChg chg="add del mod ord">
          <ac:chgData name="Jolene Butt" userId="3260ae9f0608303d" providerId="LiveId" clId="{88CC7B6D-2D83-4F8E-837A-7D9099D7BEEB}" dt="2020-05-31T05:33:01.429" v="1960" actId="931"/>
          <ac:picMkLst>
            <pc:docMk/>
            <pc:sldMk cId="1847285991" sldId="281"/>
            <ac:picMk id="7" creationId="{B6A841F4-33D6-4FC3-AC3E-CB4E3B560ECF}"/>
          </ac:picMkLst>
        </pc:picChg>
        <pc:picChg chg="add mod ord">
          <ac:chgData name="Jolene Butt" userId="3260ae9f0608303d" providerId="LiveId" clId="{88CC7B6D-2D83-4F8E-837A-7D9099D7BEEB}" dt="2020-05-31T05:35:37.568" v="2004" actId="26606"/>
          <ac:picMkLst>
            <pc:docMk/>
            <pc:sldMk cId="1847285991" sldId="281"/>
            <ac:picMk id="11" creationId="{C449246A-61EB-4BA4-8DA4-D1FA1543AB1A}"/>
          </ac:picMkLst>
        </pc:picChg>
        <pc:picChg chg="add mod ord">
          <ac:chgData name="Jolene Butt" userId="3260ae9f0608303d" providerId="LiveId" clId="{88CC7B6D-2D83-4F8E-837A-7D9099D7BEEB}" dt="2020-05-31T05:35:37.554" v="2003" actId="26606"/>
          <ac:picMkLst>
            <pc:docMk/>
            <pc:sldMk cId="1847285991" sldId="281"/>
            <ac:picMk id="41" creationId="{C528BCCF-FB74-4C69-8745-D5B94DF60D54}"/>
          </ac:picMkLst>
        </pc:picChg>
        <pc:picChg chg="add mod ord">
          <ac:chgData name="Jolene Butt" userId="3260ae9f0608303d" providerId="LiveId" clId="{88CC7B6D-2D83-4F8E-837A-7D9099D7BEEB}" dt="2020-05-31T05:35:37.568" v="2004" actId="26606"/>
          <ac:picMkLst>
            <pc:docMk/>
            <pc:sldMk cId="1847285991" sldId="281"/>
            <ac:picMk id="43" creationId="{C5015506-6688-47B3-ABAF-E11B7BDB792A}"/>
          </ac:picMkLst>
        </pc:picChg>
        <pc:picChg chg="add mod">
          <ac:chgData name="Jolene Butt" userId="3260ae9f0608303d" providerId="LiveId" clId="{88CC7B6D-2D83-4F8E-837A-7D9099D7BEEB}" dt="2020-05-31T05:35:37.568" v="2004" actId="26606"/>
          <ac:picMkLst>
            <pc:docMk/>
            <pc:sldMk cId="1847285991" sldId="281"/>
            <ac:picMk id="46" creationId="{59CED7E3-F000-4FA7-B918-813B5BF162DE}"/>
          </ac:picMkLst>
        </pc:picChg>
        <pc:cxnChg chg="add del">
          <ac:chgData name="Jolene Butt" userId="3260ae9f0608303d" providerId="LiveId" clId="{88CC7B6D-2D83-4F8E-837A-7D9099D7BEEB}" dt="2020-05-31T05:31:12.287" v="1936" actId="26606"/>
          <ac:cxnSpMkLst>
            <pc:docMk/>
            <pc:sldMk cId="1847285991" sldId="281"/>
            <ac:cxnSpMk id="9" creationId="{D4BDCD00-BA97-40D8-93CD-0A9CA931BE17}"/>
          </ac:cxnSpMkLst>
        </pc:cxnChg>
        <pc:cxnChg chg="add del">
          <ac:chgData name="Jolene Butt" userId="3260ae9f0608303d" providerId="LiveId" clId="{88CC7B6D-2D83-4F8E-837A-7D9099D7BEEB}" dt="2020-05-31T05:31:12.287" v="1936" actId="26606"/>
          <ac:cxnSpMkLst>
            <pc:docMk/>
            <pc:sldMk cId="1847285991" sldId="281"/>
            <ac:cxnSpMk id="10" creationId="{2D631E40-F51C-4828-B23B-DF903513296E}"/>
          </ac:cxnSpMkLst>
        </pc:cxnChg>
        <pc:cxnChg chg="add del">
          <ac:chgData name="Jolene Butt" userId="3260ae9f0608303d" providerId="LiveId" clId="{88CC7B6D-2D83-4F8E-837A-7D9099D7BEEB}" dt="2020-05-31T05:34:18.750" v="1989" actId="26606"/>
          <ac:cxnSpMkLst>
            <pc:docMk/>
            <pc:sldMk cId="1847285991" sldId="281"/>
            <ac:cxnSpMk id="100" creationId="{D4BDCD00-BA97-40D8-93CD-0A9CA931BE17}"/>
          </ac:cxnSpMkLst>
        </pc:cxnChg>
        <pc:cxnChg chg="add del">
          <ac:chgData name="Jolene Butt" userId="3260ae9f0608303d" providerId="LiveId" clId="{88CC7B6D-2D83-4F8E-837A-7D9099D7BEEB}" dt="2020-05-31T05:34:18.750" v="1989" actId="26606"/>
          <ac:cxnSpMkLst>
            <pc:docMk/>
            <pc:sldMk cId="1847285991" sldId="281"/>
            <ac:cxnSpMk id="101" creationId="{2D631E40-F51C-4828-B23B-DF903513296E}"/>
          </ac:cxnSpMkLst>
        </pc:cxnChg>
        <pc:cxnChg chg="add del">
          <ac:chgData name="Jolene Butt" userId="3260ae9f0608303d" providerId="LiveId" clId="{88CC7B6D-2D83-4F8E-837A-7D9099D7BEEB}" dt="2020-05-31T05:35:14.289" v="1995" actId="26606"/>
          <ac:cxnSpMkLst>
            <pc:docMk/>
            <pc:sldMk cId="1847285991" sldId="281"/>
            <ac:cxnSpMk id="111" creationId="{91B6081D-D3E8-4209-B85B-EB1C655A6272}"/>
          </ac:cxnSpMkLst>
        </pc:cxnChg>
        <pc:cxnChg chg="add del">
          <ac:chgData name="Jolene Butt" userId="3260ae9f0608303d" providerId="LiveId" clId="{88CC7B6D-2D83-4F8E-837A-7D9099D7BEEB}" dt="2020-05-31T05:35:14.289" v="1995" actId="26606"/>
          <ac:cxnSpMkLst>
            <pc:docMk/>
            <pc:sldMk cId="1847285991" sldId="281"/>
            <ac:cxnSpMk id="113" creationId="{28CA55E4-1295-45C8-BA05-5A9E705B749A}"/>
          </ac:cxnSpMkLst>
        </pc:cxnChg>
        <pc:cxnChg chg="add del">
          <ac:chgData name="Jolene Butt" userId="3260ae9f0608303d" providerId="LiveId" clId="{88CC7B6D-2D83-4F8E-837A-7D9099D7BEEB}" dt="2020-05-31T05:35:14.289" v="1995" actId="26606"/>
          <ac:cxnSpMkLst>
            <pc:docMk/>
            <pc:sldMk cId="1847285991" sldId="281"/>
            <ac:cxnSpMk id="115" creationId="{08C5794E-A9A1-4A23-AF68-C79A7822334C}"/>
          </ac:cxnSpMkLst>
        </pc:cxnChg>
      </pc:sldChg>
      <pc:sldChg chg="addSp delSp modSp new mod modTransition setBg">
        <pc:chgData name="Jolene Butt" userId="3260ae9f0608303d" providerId="LiveId" clId="{88CC7B6D-2D83-4F8E-837A-7D9099D7BEEB}" dt="2020-05-31T06:31:59.226" v="3273" actId="478"/>
        <pc:sldMkLst>
          <pc:docMk/>
          <pc:sldMk cId="1935447957" sldId="282"/>
        </pc:sldMkLst>
        <pc:spChg chg="add del mod">
          <ac:chgData name="Jolene Butt" userId="3260ae9f0608303d" providerId="LiveId" clId="{88CC7B6D-2D83-4F8E-837A-7D9099D7BEEB}" dt="2020-05-31T06:31:59.226" v="3273" actId="478"/>
          <ac:spMkLst>
            <pc:docMk/>
            <pc:sldMk cId="1935447957" sldId="282"/>
            <ac:spMk id="4" creationId="{2F507C46-FB06-416D-AA69-7B23F9AA9E31}"/>
          </ac:spMkLst>
        </pc:spChg>
        <pc:spChg chg="add mod">
          <ac:chgData name="Jolene Butt" userId="3260ae9f0608303d" providerId="LiveId" clId="{88CC7B6D-2D83-4F8E-837A-7D9099D7BEEB}" dt="2020-05-31T05:40:04.175" v="2160" actId="1076"/>
          <ac:spMkLst>
            <pc:docMk/>
            <pc:sldMk cId="1935447957" sldId="282"/>
            <ac:spMk id="5" creationId="{0E55ABDA-C5C8-4DA9-98F7-BB66666CC247}"/>
          </ac:spMkLst>
        </pc:spChg>
        <pc:spChg chg="add">
          <ac:chgData name="Jolene Butt" userId="3260ae9f0608303d" providerId="LiveId" clId="{88CC7B6D-2D83-4F8E-837A-7D9099D7BEEB}" dt="2020-05-31T05:38:26.135" v="2008" actId="26606"/>
          <ac:spMkLst>
            <pc:docMk/>
            <pc:sldMk cId="1935447957" sldId="282"/>
            <ac:spMk id="8" creationId="{0392160F-30B7-4465-8A19-68977E4AECE6}"/>
          </ac:spMkLst>
        </pc:spChg>
        <pc:grpChg chg="add">
          <ac:chgData name="Jolene Butt" userId="3260ae9f0608303d" providerId="LiveId" clId="{88CC7B6D-2D83-4F8E-837A-7D9099D7BEEB}" dt="2020-05-31T05:38:26.135" v="2008" actId="26606"/>
          <ac:grpSpMkLst>
            <pc:docMk/>
            <pc:sldMk cId="1935447957" sldId="282"/>
            <ac:grpSpMk id="10" creationId="{9C1AEAC6-74C1-4404-A024-D1CE7E981DFF}"/>
          </ac:grpSpMkLst>
        </pc:grpChg>
        <pc:picChg chg="add mod">
          <ac:chgData name="Jolene Butt" userId="3260ae9f0608303d" providerId="LiveId" clId="{88CC7B6D-2D83-4F8E-837A-7D9099D7BEEB}" dt="2020-05-31T05:38:26.135" v="2008" actId="26606"/>
          <ac:picMkLst>
            <pc:docMk/>
            <pc:sldMk cId="1935447957" sldId="282"/>
            <ac:picMk id="3" creationId="{4C6C5522-B53F-45AA-B45A-D4EE975C95A1}"/>
          </ac:picMkLst>
        </pc:picChg>
      </pc:sldChg>
      <pc:sldChg chg="addSp modSp new mod">
        <pc:chgData name="Jolene Butt" userId="3260ae9f0608303d" providerId="LiveId" clId="{88CC7B6D-2D83-4F8E-837A-7D9099D7BEEB}" dt="2020-05-31T05:48:54.793" v="2191" actId="20577"/>
        <pc:sldMkLst>
          <pc:docMk/>
          <pc:sldMk cId="3153633332" sldId="283"/>
        </pc:sldMkLst>
        <pc:spChg chg="add mod">
          <ac:chgData name="Jolene Butt" userId="3260ae9f0608303d" providerId="LiveId" clId="{88CC7B6D-2D83-4F8E-837A-7D9099D7BEEB}" dt="2020-05-31T05:48:54.793" v="2191" actId="20577"/>
          <ac:spMkLst>
            <pc:docMk/>
            <pc:sldMk cId="3153633332" sldId="283"/>
            <ac:spMk id="6" creationId="{35A29639-910B-4AA0-9B72-0CB8326A5990}"/>
          </ac:spMkLst>
        </pc:spChg>
        <pc:picChg chg="add mod">
          <ac:chgData name="Jolene Butt" userId="3260ae9f0608303d" providerId="LiveId" clId="{88CC7B6D-2D83-4F8E-837A-7D9099D7BEEB}" dt="2020-05-31T05:42:18.415" v="2173" actId="14100"/>
          <ac:picMkLst>
            <pc:docMk/>
            <pc:sldMk cId="3153633332" sldId="283"/>
            <ac:picMk id="3" creationId="{3DA3F7F1-0545-41AA-9DF6-533A2FFE3ABA}"/>
          </ac:picMkLst>
        </pc:picChg>
        <pc:picChg chg="add mod">
          <ac:chgData name="Jolene Butt" userId="3260ae9f0608303d" providerId="LiveId" clId="{88CC7B6D-2D83-4F8E-837A-7D9099D7BEEB}" dt="2020-05-31T05:48:11.019" v="2180" actId="1076"/>
          <ac:picMkLst>
            <pc:docMk/>
            <pc:sldMk cId="3153633332" sldId="283"/>
            <ac:picMk id="5" creationId="{B27B1774-53F5-4ADF-9FB2-588B438B9323}"/>
          </ac:picMkLst>
        </pc:picChg>
      </pc:sldChg>
      <pc:sldChg chg="addSp modSp new mod modTransition setBg">
        <pc:chgData name="Jolene Butt" userId="3260ae9f0608303d" providerId="LiveId" clId="{88CC7B6D-2D83-4F8E-837A-7D9099D7BEEB}" dt="2020-05-31T05:54:37.339" v="2305"/>
        <pc:sldMkLst>
          <pc:docMk/>
          <pc:sldMk cId="4221603233" sldId="284"/>
        </pc:sldMkLst>
        <pc:spChg chg="add mod">
          <ac:chgData name="Jolene Butt" userId="3260ae9f0608303d" providerId="LiveId" clId="{88CC7B6D-2D83-4F8E-837A-7D9099D7BEEB}" dt="2020-05-31T05:54:12.936" v="2304" actId="1076"/>
          <ac:spMkLst>
            <pc:docMk/>
            <pc:sldMk cId="4221603233" sldId="284"/>
            <ac:spMk id="4" creationId="{09ABBE69-A0E2-4DE2-84C6-473917C81E04}"/>
          </ac:spMkLst>
        </pc:spChg>
        <pc:spChg chg="add">
          <ac:chgData name="Jolene Butt" userId="3260ae9f0608303d" providerId="LiveId" clId="{88CC7B6D-2D83-4F8E-837A-7D9099D7BEEB}" dt="2020-05-31T05:53:30.400" v="2294" actId="26606"/>
          <ac:spMkLst>
            <pc:docMk/>
            <pc:sldMk cId="4221603233" sldId="284"/>
            <ac:spMk id="19" creationId="{7A675F33-98AF-4B83-A3BB-0780A23145E6}"/>
          </ac:spMkLst>
        </pc:spChg>
        <pc:picChg chg="add mod">
          <ac:chgData name="Jolene Butt" userId="3260ae9f0608303d" providerId="LiveId" clId="{88CC7B6D-2D83-4F8E-837A-7D9099D7BEEB}" dt="2020-05-31T05:53:52.259" v="2299" actId="1076"/>
          <ac:picMkLst>
            <pc:docMk/>
            <pc:sldMk cId="4221603233" sldId="284"/>
            <ac:picMk id="3" creationId="{6EF995BD-8C65-4646-B30C-F4B1E4F96881}"/>
          </ac:picMkLst>
        </pc:picChg>
        <pc:cxnChg chg="add">
          <ac:chgData name="Jolene Butt" userId="3260ae9f0608303d" providerId="LiveId" clId="{88CC7B6D-2D83-4F8E-837A-7D9099D7BEEB}" dt="2020-05-31T05:53:30.400" v="2294" actId="26606"/>
          <ac:cxnSpMkLst>
            <pc:docMk/>
            <pc:sldMk cId="4221603233" sldId="284"/>
            <ac:cxnSpMk id="9" creationId="{8FD48FB1-66D8-4676-B0AA-C139A1DB78D1}"/>
          </ac:cxnSpMkLst>
        </pc:cxnChg>
        <pc:cxnChg chg="add">
          <ac:chgData name="Jolene Butt" userId="3260ae9f0608303d" providerId="LiveId" clId="{88CC7B6D-2D83-4F8E-837A-7D9099D7BEEB}" dt="2020-05-31T05:53:30.400" v="2294" actId="26606"/>
          <ac:cxnSpMkLst>
            <pc:docMk/>
            <pc:sldMk cId="4221603233" sldId="284"/>
            <ac:cxnSpMk id="11" creationId="{F033F5AE-6728-4F19-8DED-658E674B31B9}"/>
          </ac:cxnSpMkLst>
        </pc:cxnChg>
        <pc:cxnChg chg="add">
          <ac:chgData name="Jolene Butt" userId="3260ae9f0608303d" providerId="LiveId" clId="{88CC7B6D-2D83-4F8E-837A-7D9099D7BEEB}" dt="2020-05-31T05:53:30.400" v="2294" actId="26606"/>
          <ac:cxnSpMkLst>
            <pc:docMk/>
            <pc:sldMk cId="4221603233" sldId="284"/>
            <ac:cxnSpMk id="13" creationId="{82C7D74A-18BA-4709-A808-44E8815C4430}"/>
          </ac:cxnSpMkLst>
        </pc:cxnChg>
        <pc:cxnChg chg="add">
          <ac:chgData name="Jolene Butt" userId="3260ae9f0608303d" providerId="LiveId" clId="{88CC7B6D-2D83-4F8E-837A-7D9099D7BEEB}" dt="2020-05-31T05:53:30.400" v="2294" actId="26606"/>
          <ac:cxnSpMkLst>
            <pc:docMk/>
            <pc:sldMk cId="4221603233" sldId="284"/>
            <ac:cxnSpMk id="15" creationId="{B5164A3F-1561-4039-8185-AB0EEB713EA7}"/>
          </ac:cxnSpMkLst>
        </pc:cxnChg>
        <pc:cxnChg chg="add">
          <ac:chgData name="Jolene Butt" userId="3260ae9f0608303d" providerId="LiveId" clId="{88CC7B6D-2D83-4F8E-837A-7D9099D7BEEB}" dt="2020-05-31T05:53:30.400" v="2294" actId="26606"/>
          <ac:cxnSpMkLst>
            <pc:docMk/>
            <pc:sldMk cId="4221603233" sldId="284"/>
            <ac:cxnSpMk id="17" creationId="{2A35DB53-42BE-460E-9CA1-1294C98463CB}"/>
          </ac:cxnSpMkLst>
        </pc:cxnChg>
      </pc:sldChg>
      <pc:sldChg chg="addSp delSp modSp new del mod setBg">
        <pc:chgData name="Jolene Butt" userId="3260ae9f0608303d" providerId="LiveId" clId="{88CC7B6D-2D83-4F8E-837A-7D9099D7BEEB}" dt="2020-05-31T05:58:35.887" v="2393" actId="47"/>
        <pc:sldMkLst>
          <pc:docMk/>
          <pc:sldMk cId="1565923362" sldId="285"/>
        </pc:sldMkLst>
        <pc:spChg chg="add del mod">
          <ac:chgData name="Jolene Butt" userId="3260ae9f0608303d" providerId="LiveId" clId="{88CC7B6D-2D83-4F8E-837A-7D9099D7BEEB}" dt="2020-05-31T05:58:06.302" v="2385" actId="21"/>
          <ac:spMkLst>
            <pc:docMk/>
            <pc:sldMk cId="1565923362" sldId="285"/>
            <ac:spMk id="4" creationId="{D9898403-6AAB-4002-91A7-EC9016CD9BAF}"/>
          </ac:spMkLst>
        </pc:spChg>
        <pc:spChg chg="add del mod">
          <ac:chgData name="Jolene Butt" userId="3260ae9f0608303d" providerId="LiveId" clId="{88CC7B6D-2D83-4F8E-837A-7D9099D7BEEB}" dt="2020-05-31T05:57:45.491" v="2381" actId="478"/>
          <ac:spMkLst>
            <pc:docMk/>
            <pc:sldMk cId="1565923362" sldId="285"/>
            <ac:spMk id="5" creationId="{34F58515-F018-4160-A57C-F1B9B3ABCD4A}"/>
          </ac:spMkLst>
        </pc:spChg>
        <pc:picChg chg="add mod">
          <ac:chgData name="Jolene Butt" userId="3260ae9f0608303d" providerId="LiveId" clId="{88CC7B6D-2D83-4F8E-837A-7D9099D7BEEB}" dt="2020-05-31T05:56:25.066" v="2309" actId="26606"/>
          <ac:picMkLst>
            <pc:docMk/>
            <pc:sldMk cId="1565923362" sldId="285"/>
            <ac:picMk id="3" creationId="{ED1E79C5-8BCB-4CA1-AECF-E206DC502C8A}"/>
          </ac:picMkLst>
        </pc:picChg>
      </pc:sldChg>
      <pc:sldChg chg="addSp delSp modSp new del mod">
        <pc:chgData name="Jolene Butt" userId="3260ae9f0608303d" providerId="LiveId" clId="{88CC7B6D-2D83-4F8E-837A-7D9099D7BEEB}" dt="2020-05-31T05:58:34.021" v="2392" actId="47"/>
        <pc:sldMkLst>
          <pc:docMk/>
          <pc:sldMk cId="3149405967" sldId="286"/>
        </pc:sldMkLst>
        <pc:spChg chg="add del mod">
          <ac:chgData name="Jolene Butt" userId="3260ae9f0608303d" providerId="LiveId" clId="{88CC7B6D-2D83-4F8E-837A-7D9099D7BEEB}" dt="2020-05-31T05:58:25.504" v="2391" actId="21"/>
          <ac:spMkLst>
            <pc:docMk/>
            <pc:sldMk cId="3149405967" sldId="286"/>
            <ac:spMk id="4" creationId="{FAA639D9-18F5-4135-AD45-6B6F2691B4C6}"/>
          </ac:spMkLst>
        </pc:spChg>
        <pc:picChg chg="add mod">
          <ac:chgData name="Jolene Butt" userId="3260ae9f0608303d" providerId="LiveId" clId="{88CC7B6D-2D83-4F8E-837A-7D9099D7BEEB}" dt="2020-05-31T05:58:18.319" v="2388" actId="962"/>
          <ac:picMkLst>
            <pc:docMk/>
            <pc:sldMk cId="3149405967" sldId="286"/>
            <ac:picMk id="3" creationId="{1D5E1610-ECAE-430E-BD1B-B1F5E4D00868}"/>
          </ac:picMkLst>
        </pc:picChg>
      </pc:sldChg>
      <pc:sldChg chg="addSp delSp modSp new mod setBg">
        <pc:chgData name="Jolene Butt" userId="3260ae9f0608303d" providerId="LiveId" clId="{88CC7B6D-2D83-4F8E-837A-7D9099D7BEEB}" dt="2020-05-31T05:51:11.201" v="2221" actId="1076"/>
        <pc:sldMkLst>
          <pc:docMk/>
          <pc:sldMk cId="1523756229" sldId="287"/>
        </pc:sldMkLst>
        <pc:spChg chg="add del">
          <ac:chgData name="Jolene Butt" userId="3260ae9f0608303d" providerId="LiveId" clId="{88CC7B6D-2D83-4F8E-837A-7D9099D7BEEB}" dt="2020-05-31T05:49:55.230" v="2202" actId="26606"/>
          <ac:spMkLst>
            <pc:docMk/>
            <pc:sldMk cId="1523756229" sldId="287"/>
            <ac:spMk id="12" creationId="{9527FCEA-6143-4C5E-8C45-8AC9237ADE89}"/>
          </ac:spMkLst>
        </pc:spChg>
        <pc:spChg chg="add del">
          <ac:chgData name="Jolene Butt" userId="3260ae9f0608303d" providerId="LiveId" clId="{88CC7B6D-2D83-4F8E-837A-7D9099D7BEEB}" dt="2020-05-31T05:49:55.230" v="2202" actId="26606"/>
          <ac:spMkLst>
            <pc:docMk/>
            <pc:sldMk cId="1523756229" sldId="287"/>
            <ac:spMk id="14" creationId="{1A9F23AD-7A55-49F3-A3EC-743F47F36B0E}"/>
          </ac:spMkLst>
        </pc:spChg>
        <pc:spChg chg="add del">
          <ac:chgData name="Jolene Butt" userId="3260ae9f0608303d" providerId="LiveId" clId="{88CC7B6D-2D83-4F8E-837A-7D9099D7BEEB}" dt="2020-05-31T05:49:55.230" v="2202" actId="26606"/>
          <ac:spMkLst>
            <pc:docMk/>
            <pc:sldMk cId="1523756229" sldId="287"/>
            <ac:spMk id="16" creationId="{D7D9F91F-72C9-4DB9-ABD0-A8180D8262D5}"/>
          </ac:spMkLst>
        </pc:spChg>
        <pc:spChg chg="add del">
          <ac:chgData name="Jolene Butt" userId="3260ae9f0608303d" providerId="LiveId" clId="{88CC7B6D-2D83-4F8E-837A-7D9099D7BEEB}" dt="2020-05-31T05:49:55.230" v="2202" actId="26606"/>
          <ac:spMkLst>
            <pc:docMk/>
            <pc:sldMk cId="1523756229" sldId="287"/>
            <ac:spMk id="18" creationId="{BE016956-CE9F-4946-8834-A8BC3529D0F6}"/>
          </ac:spMkLst>
        </pc:spChg>
        <pc:spChg chg="add del">
          <ac:chgData name="Jolene Butt" userId="3260ae9f0608303d" providerId="LiveId" clId="{88CC7B6D-2D83-4F8E-837A-7D9099D7BEEB}" dt="2020-05-31T05:49:57.561" v="2204" actId="26606"/>
          <ac:spMkLst>
            <pc:docMk/>
            <pc:sldMk cId="1523756229" sldId="287"/>
            <ac:spMk id="20" creationId="{AA3CC463-F933-4AC4-86E1-5AC14B0C3163}"/>
          </ac:spMkLst>
        </pc:spChg>
        <pc:spChg chg="add del">
          <ac:chgData name="Jolene Butt" userId="3260ae9f0608303d" providerId="LiveId" clId="{88CC7B6D-2D83-4F8E-837A-7D9099D7BEEB}" dt="2020-05-31T05:49:57.561" v="2204" actId="26606"/>
          <ac:spMkLst>
            <pc:docMk/>
            <pc:sldMk cId="1523756229" sldId="287"/>
            <ac:spMk id="21" creationId="{6025D2DB-A12A-44DB-B00E-F4D622329EDD}"/>
          </ac:spMkLst>
        </pc:spChg>
        <pc:spChg chg="add del">
          <ac:chgData name="Jolene Butt" userId="3260ae9f0608303d" providerId="LiveId" clId="{88CC7B6D-2D83-4F8E-837A-7D9099D7BEEB}" dt="2020-05-31T05:49:57.561" v="2204" actId="26606"/>
          <ac:spMkLst>
            <pc:docMk/>
            <pc:sldMk cId="1523756229" sldId="287"/>
            <ac:spMk id="22" creationId="{CE7E7877-F64E-4EEA-B778-138031EFF874}"/>
          </ac:spMkLst>
        </pc:spChg>
        <pc:spChg chg="add del">
          <ac:chgData name="Jolene Butt" userId="3260ae9f0608303d" providerId="LiveId" clId="{88CC7B6D-2D83-4F8E-837A-7D9099D7BEEB}" dt="2020-05-31T05:49:57.561" v="2204" actId="26606"/>
          <ac:spMkLst>
            <pc:docMk/>
            <pc:sldMk cId="1523756229" sldId="287"/>
            <ac:spMk id="23" creationId="{7DD6C4F3-70FD-4F13-919C-702EE4886499}"/>
          </ac:spMkLst>
        </pc:spChg>
        <pc:spChg chg="add del">
          <ac:chgData name="Jolene Butt" userId="3260ae9f0608303d" providerId="LiveId" clId="{88CC7B6D-2D83-4F8E-837A-7D9099D7BEEB}" dt="2020-05-31T05:50:19.110" v="2206" actId="26606"/>
          <ac:spMkLst>
            <pc:docMk/>
            <pc:sldMk cId="1523756229" sldId="287"/>
            <ac:spMk id="25" creationId="{BFDC535F-AC0A-417D-96AB-6706BECACD95}"/>
          </ac:spMkLst>
        </pc:spChg>
        <pc:spChg chg="add del">
          <ac:chgData name="Jolene Butt" userId="3260ae9f0608303d" providerId="LiveId" clId="{88CC7B6D-2D83-4F8E-837A-7D9099D7BEEB}" dt="2020-05-31T05:50:19.110" v="2206" actId="26606"/>
          <ac:spMkLst>
            <pc:docMk/>
            <pc:sldMk cId="1523756229" sldId="287"/>
            <ac:spMk id="26" creationId="{97AAAF8E-31DB-4148-8FCA-4D8233D691C6}"/>
          </ac:spMkLst>
        </pc:spChg>
        <pc:spChg chg="add del">
          <ac:chgData name="Jolene Butt" userId="3260ae9f0608303d" providerId="LiveId" clId="{88CC7B6D-2D83-4F8E-837A-7D9099D7BEEB}" dt="2020-05-31T05:50:19.110" v="2206" actId="26606"/>
          <ac:spMkLst>
            <pc:docMk/>
            <pc:sldMk cId="1523756229" sldId="287"/>
            <ac:spMk id="27" creationId="{AA274328-4774-4DF9-BA53-452565122FBB}"/>
          </ac:spMkLst>
        </pc:spChg>
        <pc:spChg chg="add del">
          <ac:chgData name="Jolene Butt" userId="3260ae9f0608303d" providerId="LiveId" clId="{88CC7B6D-2D83-4F8E-837A-7D9099D7BEEB}" dt="2020-05-31T05:50:19.110" v="2206" actId="26606"/>
          <ac:spMkLst>
            <pc:docMk/>
            <pc:sldMk cId="1523756229" sldId="287"/>
            <ac:spMk id="28" creationId="{01C7B46D-2FEF-4FAA-915B-8B21A66BB647}"/>
          </ac:spMkLst>
        </pc:spChg>
        <pc:spChg chg="add del">
          <ac:chgData name="Jolene Butt" userId="3260ae9f0608303d" providerId="LiveId" clId="{88CC7B6D-2D83-4F8E-837A-7D9099D7BEEB}" dt="2020-05-31T05:50:28.554" v="2208" actId="26606"/>
          <ac:spMkLst>
            <pc:docMk/>
            <pc:sldMk cId="1523756229" sldId="287"/>
            <ac:spMk id="30" creationId="{9527FCEA-6143-4C5E-8C45-8AC9237ADE89}"/>
          </ac:spMkLst>
        </pc:spChg>
        <pc:spChg chg="add del">
          <ac:chgData name="Jolene Butt" userId="3260ae9f0608303d" providerId="LiveId" clId="{88CC7B6D-2D83-4F8E-837A-7D9099D7BEEB}" dt="2020-05-31T05:50:28.554" v="2208" actId="26606"/>
          <ac:spMkLst>
            <pc:docMk/>
            <pc:sldMk cId="1523756229" sldId="287"/>
            <ac:spMk id="31" creationId="{1A9F23AD-7A55-49F3-A3EC-743F47F36B0E}"/>
          </ac:spMkLst>
        </pc:spChg>
        <pc:spChg chg="add del">
          <ac:chgData name="Jolene Butt" userId="3260ae9f0608303d" providerId="LiveId" clId="{88CC7B6D-2D83-4F8E-837A-7D9099D7BEEB}" dt="2020-05-31T05:50:28.554" v="2208" actId="26606"/>
          <ac:spMkLst>
            <pc:docMk/>
            <pc:sldMk cId="1523756229" sldId="287"/>
            <ac:spMk id="32" creationId="{D7D9F91F-72C9-4DB9-ABD0-A8180D8262D5}"/>
          </ac:spMkLst>
        </pc:spChg>
        <pc:spChg chg="add del">
          <ac:chgData name="Jolene Butt" userId="3260ae9f0608303d" providerId="LiveId" clId="{88CC7B6D-2D83-4F8E-837A-7D9099D7BEEB}" dt="2020-05-31T05:50:28.554" v="2208" actId="26606"/>
          <ac:spMkLst>
            <pc:docMk/>
            <pc:sldMk cId="1523756229" sldId="287"/>
            <ac:spMk id="33" creationId="{BE016956-CE9F-4946-8834-A8BC3529D0F6}"/>
          </ac:spMkLst>
        </pc:spChg>
        <pc:spChg chg="add">
          <ac:chgData name="Jolene Butt" userId="3260ae9f0608303d" providerId="LiveId" clId="{88CC7B6D-2D83-4F8E-837A-7D9099D7BEEB}" dt="2020-05-31T05:50:28.569" v="2209" actId="26606"/>
          <ac:spMkLst>
            <pc:docMk/>
            <pc:sldMk cId="1523756229" sldId="287"/>
            <ac:spMk id="35" creationId="{AA3CC463-F933-4AC4-86E1-5AC14B0C3163}"/>
          </ac:spMkLst>
        </pc:spChg>
        <pc:spChg chg="add">
          <ac:chgData name="Jolene Butt" userId="3260ae9f0608303d" providerId="LiveId" clId="{88CC7B6D-2D83-4F8E-837A-7D9099D7BEEB}" dt="2020-05-31T05:50:28.569" v="2209" actId="26606"/>
          <ac:spMkLst>
            <pc:docMk/>
            <pc:sldMk cId="1523756229" sldId="287"/>
            <ac:spMk id="36" creationId="{6025D2DB-A12A-44DB-B00E-F4D622329EDD}"/>
          </ac:spMkLst>
        </pc:spChg>
        <pc:spChg chg="add">
          <ac:chgData name="Jolene Butt" userId="3260ae9f0608303d" providerId="LiveId" clId="{88CC7B6D-2D83-4F8E-837A-7D9099D7BEEB}" dt="2020-05-31T05:50:28.569" v="2209" actId="26606"/>
          <ac:spMkLst>
            <pc:docMk/>
            <pc:sldMk cId="1523756229" sldId="287"/>
            <ac:spMk id="37" creationId="{CE7E7877-F64E-4EEA-B778-138031EFF874}"/>
          </ac:spMkLst>
        </pc:spChg>
        <pc:spChg chg="add">
          <ac:chgData name="Jolene Butt" userId="3260ae9f0608303d" providerId="LiveId" clId="{88CC7B6D-2D83-4F8E-837A-7D9099D7BEEB}" dt="2020-05-31T05:50:28.569" v="2209" actId="26606"/>
          <ac:spMkLst>
            <pc:docMk/>
            <pc:sldMk cId="1523756229" sldId="287"/>
            <ac:spMk id="38" creationId="{7DD6C4F3-70FD-4F13-919C-702EE4886499}"/>
          </ac:spMkLst>
        </pc:spChg>
        <pc:picChg chg="add mod ord">
          <ac:chgData name="Jolene Butt" userId="3260ae9f0608303d" providerId="LiveId" clId="{88CC7B6D-2D83-4F8E-837A-7D9099D7BEEB}" dt="2020-05-31T05:50:59.278" v="2217" actId="14100"/>
          <ac:picMkLst>
            <pc:docMk/>
            <pc:sldMk cId="1523756229" sldId="287"/>
            <ac:picMk id="3" creationId="{ED2C78CD-ED71-42CC-B4DC-E15D7B9EDD53}"/>
          </ac:picMkLst>
        </pc:picChg>
        <pc:picChg chg="add mod">
          <ac:chgData name="Jolene Butt" userId="3260ae9f0608303d" providerId="LiveId" clId="{88CC7B6D-2D83-4F8E-837A-7D9099D7BEEB}" dt="2020-05-31T05:50:28.569" v="2209" actId="26606"/>
          <ac:picMkLst>
            <pc:docMk/>
            <pc:sldMk cId="1523756229" sldId="287"/>
            <ac:picMk id="5" creationId="{4DD17184-690F-4762-8B79-FB52CEEFDB8A}"/>
          </ac:picMkLst>
        </pc:picChg>
        <pc:picChg chg="add mod ord">
          <ac:chgData name="Jolene Butt" userId="3260ae9f0608303d" providerId="LiveId" clId="{88CC7B6D-2D83-4F8E-837A-7D9099D7BEEB}" dt="2020-05-31T05:51:11.201" v="2221" actId="1076"/>
          <ac:picMkLst>
            <pc:docMk/>
            <pc:sldMk cId="1523756229" sldId="287"/>
            <ac:picMk id="7" creationId="{14D4C9B1-A114-448A-9548-6DEA1F20C17D}"/>
          </ac:picMkLst>
        </pc:picChg>
      </pc:sldChg>
      <pc:sldChg chg="addSp delSp modSp new mod modTransition setBg">
        <pc:chgData name="Jolene Butt" userId="3260ae9f0608303d" providerId="LiveId" clId="{88CC7B6D-2D83-4F8E-837A-7D9099D7BEEB}" dt="2020-05-31T06:00:33.434" v="2429"/>
        <pc:sldMkLst>
          <pc:docMk/>
          <pc:sldMk cId="4254321258" sldId="288"/>
        </pc:sldMkLst>
        <pc:spChg chg="add del mod">
          <ac:chgData name="Jolene Butt" userId="3260ae9f0608303d" providerId="LiveId" clId="{88CC7B6D-2D83-4F8E-837A-7D9099D7BEEB}" dt="2020-05-31T05:59:29.936" v="2410" actId="478"/>
          <ac:spMkLst>
            <pc:docMk/>
            <pc:sldMk cId="4254321258" sldId="288"/>
            <ac:spMk id="4" creationId="{0F5FFE35-468C-4726-86FC-3AD4FEA4F138}"/>
          </ac:spMkLst>
        </pc:spChg>
        <pc:spChg chg="add mod">
          <ac:chgData name="Jolene Butt" userId="3260ae9f0608303d" providerId="LiveId" clId="{88CC7B6D-2D83-4F8E-837A-7D9099D7BEEB}" dt="2020-05-31T06:00:20.980" v="2428" actId="207"/>
          <ac:spMkLst>
            <pc:docMk/>
            <pc:sldMk cId="4254321258" sldId="288"/>
            <ac:spMk id="18" creationId="{C6BF0C8E-24C9-4214-8E67-6B014BCA531F}"/>
          </ac:spMkLst>
        </pc:spChg>
        <pc:spChg chg="add">
          <ac:chgData name="Jolene Butt" userId="3260ae9f0608303d" providerId="LiveId" clId="{88CC7B6D-2D83-4F8E-837A-7D9099D7BEEB}" dt="2020-05-31T05:59:20.450" v="2408" actId="26606"/>
          <ac:spMkLst>
            <pc:docMk/>
            <pc:sldMk cId="4254321258" sldId="288"/>
            <ac:spMk id="19" creationId="{1511F85B-5967-428B-BE8B-819A79813D92}"/>
          </ac:spMkLst>
        </pc:spChg>
        <pc:spChg chg="add">
          <ac:chgData name="Jolene Butt" userId="3260ae9f0608303d" providerId="LiveId" clId="{88CC7B6D-2D83-4F8E-837A-7D9099D7BEEB}" dt="2020-05-31T05:59:20.450" v="2408" actId="26606"/>
          <ac:spMkLst>
            <pc:docMk/>
            <pc:sldMk cId="4254321258" sldId="288"/>
            <ac:spMk id="21" creationId="{28DA8D05-CF65-4382-8BF4-2A08754DB5F0}"/>
          </ac:spMkLst>
        </pc:spChg>
        <pc:grpChg chg="add">
          <ac:chgData name="Jolene Butt" userId="3260ae9f0608303d" providerId="LiveId" clId="{88CC7B6D-2D83-4F8E-837A-7D9099D7BEEB}" dt="2020-05-31T05:59:20.450" v="2408" actId="26606"/>
          <ac:grpSpMkLst>
            <pc:docMk/>
            <pc:sldMk cId="4254321258" sldId="288"/>
            <ac:grpSpMk id="23" creationId="{E0C6252F-9468-4CFE-8A28-0DFE703FB7BC}"/>
          </ac:grpSpMkLst>
        </pc:grpChg>
        <pc:picChg chg="add mod">
          <ac:chgData name="Jolene Butt" userId="3260ae9f0608303d" providerId="LiveId" clId="{88CC7B6D-2D83-4F8E-837A-7D9099D7BEEB}" dt="2020-05-31T05:59:20.450" v="2408" actId="26606"/>
          <ac:picMkLst>
            <pc:docMk/>
            <pc:sldMk cId="4254321258" sldId="288"/>
            <ac:picMk id="3" creationId="{279BD019-187D-4E82-AC47-57085B6E8EA9}"/>
          </ac:picMkLst>
        </pc:picChg>
        <pc:cxnChg chg="add">
          <ac:chgData name="Jolene Butt" userId="3260ae9f0608303d" providerId="LiveId" clId="{88CC7B6D-2D83-4F8E-837A-7D9099D7BEEB}" dt="2020-05-31T05:59:20.450" v="2408" actId="26606"/>
          <ac:cxnSpMkLst>
            <pc:docMk/>
            <pc:sldMk cId="4254321258" sldId="288"/>
            <ac:cxnSpMk id="9" creationId="{8FD48FB1-66D8-4676-B0AA-C139A1DB78D1}"/>
          </ac:cxnSpMkLst>
        </pc:cxnChg>
        <pc:cxnChg chg="add">
          <ac:chgData name="Jolene Butt" userId="3260ae9f0608303d" providerId="LiveId" clId="{88CC7B6D-2D83-4F8E-837A-7D9099D7BEEB}" dt="2020-05-31T05:59:20.450" v="2408" actId="26606"/>
          <ac:cxnSpMkLst>
            <pc:docMk/>
            <pc:sldMk cId="4254321258" sldId="288"/>
            <ac:cxnSpMk id="11" creationId="{F033F5AE-6728-4F19-8DED-658E674B31B9}"/>
          </ac:cxnSpMkLst>
        </pc:cxnChg>
        <pc:cxnChg chg="add">
          <ac:chgData name="Jolene Butt" userId="3260ae9f0608303d" providerId="LiveId" clId="{88CC7B6D-2D83-4F8E-837A-7D9099D7BEEB}" dt="2020-05-31T05:59:20.450" v="2408" actId="26606"/>
          <ac:cxnSpMkLst>
            <pc:docMk/>
            <pc:sldMk cId="4254321258" sldId="288"/>
            <ac:cxnSpMk id="13" creationId="{82C7D74A-18BA-4709-A808-44E8815C4430}"/>
          </ac:cxnSpMkLst>
        </pc:cxnChg>
        <pc:cxnChg chg="add">
          <ac:chgData name="Jolene Butt" userId="3260ae9f0608303d" providerId="LiveId" clId="{88CC7B6D-2D83-4F8E-837A-7D9099D7BEEB}" dt="2020-05-31T05:59:20.450" v="2408" actId="26606"/>
          <ac:cxnSpMkLst>
            <pc:docMk/>
            <pc:sldMk cId="4254321258" sldId="288"/>
            <ac:cxnSpMk id="15" creationId="{B5164A3F-1561-4039-8185-AB0EEB713EA7}"/>
          </ac:cxnSpMkLst>
        </pc:cxnChg>
        <pc:cxnChg chg="add">
          <ac:chgData name="Jolene Butt" userId="3260ae9f0608303d" providerId="LiveId" clId="{88CC7B6D-2D83-4F8E-837A-7D9099D7BEEB}" dt="2020-05-31T05:59:20.450" v="2408" actId="26606"/>
          <ac:cxnSpMkLst>
            <pc:docMk/>
            <pc:sldMk cId="4254321258" sldId="288"/>
            <ac:cxnSpMk id="17" creationId="{2A35DB53-42BE-460E-9CA1-1294C98463CB}"/>
          </ac:cxnSpMkLst>
        </pc:cxnChg>
      </pc:sldChg>
      <pc:sldChg chg="addSp modSp new mod">
        <pc:chgData name="Jolene Butt" userId="3260ae9f0608303d" providerId="LiveId" clId="{88CC7B6D-2D83-4F8E-837A-7D9099D7BEEB}" dt="2020-05-31T06:06:07.717" v="2443" actId="1076"/>
        <pc:sldMkLst>
          <pc:docMk/>
          <pc:sldMk cId="1379193107" sldId="289"/>
        </pc:sldMkLst>
        <pc:picChg chg="add mod">
          <ac:chgData name="Jolene Butt" userId="3260ae9f0608303d" providerId="LiveId" clId="{88CC7B6D-2D83-4F8E-837A-7D9099D7BEEB}" dt="2020-05-31T06:05:57.308" v="2440" actId="14826"/>
          <ac:picMkLst>
            <pc:docMk/>
            <pc:sldMk cId="1379193107" sldId="289"/>
            <ac:picMk id="3" creationId="{CBB86B0F-4A52-4554-A99E-73981B296D0A}"/>
          </ac:picMkLst>
        </pc:picChg>
        <pc:picChg chg="add mod">
          <ac:chgData name="Jolene Butt" userId="3260ae9f0608303d" providerId="LiveId" clId="{88CC7B6D-2D83-4F8E-837A-7D9099D7BEEB}" dt="2020-05-31T06:06:07.717" v="2443" actId="1076"/>
          <ac:picMkLst>
            <pc:docMk/>
            <pc:sldMk cId="1379193107" sldId="289"/>
            <ac:picMk id="5" creationId="{FCE8B6C8-0511-4DC8-BB88-758C8B19F545}"/>
          </ac:picMkLst>
        </pc:picChg>
      </pc:sldChg>
      <pc:sldChg chg="addSp modSp new mod">
        <pc:chgData name="Jolene Butt" userId="3260ae9f0608303d" providerId="LiveId" clId="{88CC7B6D-2D83-4F8E-837A-7D9099D7BEEB}" dt="2020-05-31T06:06:46.822" v="2450" actId="1076"/>
        <pc:sldMkLst>
          <pc:docMk/>
          <pc:sldMk cId="4186767868" sldId="290"/>
        </pc:sldMkLst>
        <pc:picChg chg="add mod">
          <ac:chgData name="Jolene Butt" userId="3260ae9f0608303d" providerId="LiveId" clId="{88CC7B6D-2D83-4F8E-837A-7D9099D7BEEB}" dt="2020-05-31T06:06:23.122" v="2446" actId="962"/>
          <ac:picMkLst>
            <pc:docMk/>
            <pc:sldMk cId="4186767868" sldId="290"/>
            <ac:picMk id="3" creationId="{2DB4C728-CAA0-4E16-83F2-5712A88D3271}"/>
          </ac:picMkLst>
        </pc:picChg>
        <pc:picChg chg="add mod">
          <ac:chgData name="Jolene Butt" userId="3260ae9f0608303d" providerId="LiveId" clId="{88CC7B6D-2D83-4F8E-837A-7D9099D7BEEB}" dt="2020-05-31T06:06:46.822" v="2450" actId="1076"/>
          <ac:picMkLst>
            <pc:docMk/>
            <pc:sldMk cId="4186767868" sldId="290"/>
            <ac:picMk id="5" creationId="{286C4BD8-B9AD-49F8-B85C-3092DAE23D22}"/>
          </ac:picMkLst>
        </pc:picChg>
      </pc:sldChg>
      <pc:sldChg chg="addSp modSp new mod setBg">
        <pc:chgData name="Jolene Butt" userId="3260ae9f0608303d" providerId="LiveId" clId="{88CC7B6D-2D83-4F8E-837A-7D9099D7BEEB}" dt="2020-05-31T06:08:04.323" v="2470" actId="26606"/>
        <pc:sldMkLst>
          <pc:docMk/>
          <pc:sldMk cId="1653489189" sldId="291"/>
        </pc:sldMkLst>
        <pc:spChg chg="add">
          <ac:chgData name="Jolene Butt" userId="3260ae9f0608303d" providerId="LiveId" clId="{88CC7B6D-2D83-4F8E-837A-7D9099D7BEEB}" dt="2020-05-31T06:08:04.323" v="2470" actId="26606"/>
          <ac:spMkLst>
            <pc:docMk/>
            <pc:sldMk cId="1653489189" sldId="291"/>
            <ac:spMk id="12" creationId="{AA3CC463-F933-4AC4-86E1-5AC14B0C3163}"/>
          </ac:spMkLst>
        </pc:spChg>
        <pc:spChg chg="add">
          <ac:chgData name="Jolene Butt" userId="3260ae9f0608303d" providerId="LiveId" clId="{88CC7B6D-2D83-4F8E-837A-7D9099D7BEEB}" dt="2020-05-31T06:08:04.323" v="2470" actId="26606"/>
          <ac:spMkLst>
            <pc:docMk/>
            <pc:sldMk cId="1653489189" sldId="291"/>
            <ac:spMk id="14" creationId="{6025D2DB-A12A-44DB-B00E-F4D622329EDD}"/>
          </ac:spMkLst>
        </pc:spChg>
        <pc:spChg chg="add">
          <ac:chgData name="Jolene Butt" userId="3260ae9f0608303d" providerId="LiveId" clId="{88CC7B6D-2D83-4F8E-837A-7D9099D7BEEB}" dt="2020-05-31T06:08:04.323" v="2470" actId="26606"/>
          <ac:spMkLst>
            <pc:docMk/>
            <pc:sldMk cId="1653489189" sldId="291"/>
            <ac:spMk id="16" creationId="{CE7E7877-F64E-4EEA-B778-138031EFF874}"/>
          </ac:spMkLst>
        </pc:spChg>
        <pc:spChg chg="add">
          <ac:chgData name="Jolene Butt" userId="3260ae9f0608303d" providerId="LiveId" clId="{88CC7B6D-2D83-4F8E-837A-7D9099D7BEEB}" dt="2020-05-31T06:08:04.323" v="2470" actId="26606"/>
          <ac:spMkLst>
            <pc:docMk/>
            <pc:sldMk cId="1653489189" sldId="291"/>
            <ac:spMk id="18" creationId="{7DD6C4F3-70FD-4F13-919C-702EE4886499}"/>
          </ac:spMkLst>
        </pc:spChg>
        <pc:picChg chg="add mod">
          <ac:chgData name="Jolene Butt" userId="3260ae9f0608303d" providerId="LiveId" clId="{88CC7B6D-2D83-4F8E-837A-7D9099D7BEEB}" dt="2020-05-31T06:08:04.323" v="2470" actId="26606"/>
          <ac:picMkLst>
            <pc:docMk/>
            <pc:sldMk cId="1653489189" sldId="291"/>
            <ac:picMk id="3" creationId="{3C61F1B3-09C8-4816-8082-D275D7B51618}"/>
          </ac:picMkLst>
        </pc:picChg>
        <pc:picChg chg="add mod">
          <ac:chgData name="Jolene Butt" userId="3260ae9f0608303d" providerId="LiveId" clId="{88CC7B6D-2D83-4F8E-837A-7D9099D7BEEB}" dt="2020-05-31T06:08:04.323" v="2470" actId="26606"/>
          <ac:picMkLst>
            <pc:docMk/>
            <pc:sldMk cId="1653489189" sldId="291"/>
            <ac:picMk id="5" creationId="{C9AB59E5-4092-4549-B63F-13941C660487}"/>
          </ac:picMkLst>
        </pc:picChg>
        <pc:picChg chg="add mod ord">
          <ac:chgData name="Jolene Butt" userId="3260ae9f0608303d" providerId="LiveId" clId="{88CC7B6D-2D83-4F8E-837A-7D9099D7BEEB}" dt="2020-05-31T06:08:04.323" v="2470" actId="26606"/>
          <ac:picMkLst>
            <pc:docMk/>
            <pc:sldMk cId="1653489189" sldId="291"/>
            <ac:picMk id="7" creationId="{4B1343DC-7590-4EDA-9B01-0937495942D7}"/>
          </ac:picMkLst>
        </pc:picChg>
      </pc:sldChg>
      <pc:sldChg chg="addSp modSp new mod modTransition setBg">
        <pc:chgData name="Jolene Butt" userId="3260ae9f0608303d" providerId="LiveId" clId="{88CC7B6D-2D83-4F8E-837A-7D9099D7BEEB}" dt="2020-05-31T06:11:41.461" v="2486"/>
        <pc:sldMkLst>
          <pc:docMk/>
          <pc:sldMk cId="4247289532" sldId="292"/>
        </pc:sldMkLst>
        <pc:spChg chg="add">
          <ac:chgData name="Jolene Butt" userId="3260ae9f0608303d" providerId="LiveId" clId="{88CC7B6D-2D83-4F8E-837A-7D9099D7BEEB}" dt="2020-05-31T06:10:49.490" v="2480" actId="26606"/>
          <ac:spMkLst>
            <pc:docMk/>
            <pc:sldMk cId="4247289532" sldId="292"/>
            <ac:spMk id="12" creationId="{19E301E5-1206-47D0-9CDF-72583D739089}"/>
          </ac:spMkLst>
        </pc:spChg>
        <pc:spChg chg="add">
          <ac:chgData name="Jolene Butt" userId="3260ae9f0608303d" providerId="LiveId" clId="{88CC7B6D-2D83-4F8E-837A-7D9099D7BEEB}" dt="2020-05-31T06:10:49.490" v="2480" actId="26606"/>
          <ac:spMkLst>
            <pc:docMk/>
            <pc:sldMk cId="4247289532" sldId="292"/>
            <ac:spMk id="14" creationId="{AFA31FBE-7948-4384-B68A-75DEFDC4955A}"/>
          </ac:spMkLst>
        </pc:spChg>
        <pc:picChg chg="add mod">
          <ac:chgData name="Jolene Butt" userId="3260ae9f0608303d" providerId="LiveId" clId="{88CC7B6D-2D83-4F8E-837A-7D9099D7BEEB}" dt="2020-05-31T06:10:49.490" v="2480" actId="26606"/>
          <ac:picMkLst>
            <pc:docMk/>
            <pc:sldMk cId="4247289532" sldId="292"/>
            <ac:picMk id="3" creationId="{A472E97C-C73B-4970-8AF7-F9F1F232A51C}"/>
          </ac:picMkLst>
        </pc:picChg>
        <pc:picChg chg="add mod ord">
          <ac:chgData name="Jolene Butt" userId="3260ae9f0608303d" providerId="LiveId" clId="{88CC7B6D-2D83-4F8E-837A-7D9099D7BEEB}" dt="2020-05-31T06:10:49.490" v="2480" actId="26606"/>
          <ac:picMkLst>
            <pc:docMk/>
            <pc:sldMk cId="4247289532" sldId="292"/>
            <ac:picMk id="5" creationId="{2C302DD6-C646-4DFB-8457-B08FF2313B5F}"/>
          </ac:picMkLst>
        </pc:picChg>
        <pc:picChg chg="add mod">
          <ac:chgData name="Jolene Butt" userId="3260ae9f0608303d" providerId="LiveId" clId="{88CC7B6D-2D83-4F8E-837A-7D9099D7BEEB}" dt="2020-05-31T06:10:49.490" v="2480" actId="26606"/>
          <ac:picMkLst>
            <pc:docMk/>
            <pc:sldMk cId="4247289532" sldId="292"/>
            <ac:picMk id="7" creationId="{D58219BC-F641-4C0E-9DE9-028F4654AF63}"/>
          </ac:picMkLst>
        </pc:picChg>
        <pc:picChg chg="add mod">
          <ac:chgData name="Jolene Butt" userId="3260ae9f0608303d" providerId="LiveId" clId="{88CC7B6D-2D83-4F8E-837A-7D9099D7BEEB}" dt="2020-05-31T06:11:10.901" v="2485" actId="1076"/>
          <ac:picMkLst>
            <pc:docMk/>
            <pc:sldMk cId="4247289532" sldId="292"/>
            <ac:picMk id="9" creationId="{00225FC2-CDA6-48F8-A1B0-3D6C3CC50487}"/>
          </ac:picMkLst>
        </pc:picChg>
      </pc:sldChg>
      <pc:sldChg chg="addSp delSp modSp new mod setBg">
        <pc:chgData name="Jolene Butt" userId="3260ae9f0608303d" providerId="LiveId" clId="{88CC7B6D-2D83-4F8E-837A-7D9099D7BEEB}" dt="2020-05-31T06:31:46.784" v="3272" actId="20577"/>
        <pc:sldMkLst>
          <pc:docMk/>
          <pc:sldMk cId="2249141861" sldId="293"/>
        </pc:sldMkLst>
        <pc:spChg chg="add mod">
          <ac:chgData name="Jolene Butt" userId="3260ae9f0608303d" providerId="LiveId" clId="{88CC7B6D-2D83-4F8E-837A-7D9099D7BEEB}" dt="2020-05-31T06:31:46.784" v="3272" actId="20577"/>
          <ac:spMkLst>
            <pc:docMk/>
            <pc:sldMk cId="2249141861" sldId="293"/>
            <ac:spMk id="4" creationId="{EB616241-41D3-4D3B-82A2-9787EF29BDB9}"/>
          </ac:spMkLst>
        </pc:spChg>
        <pc:spChg chg="add del">
          <ac:chgData name="Jolene Butt" userId="3260ae9f0608303d" providerId="LiveId" clId="{88CC7B6D-2D83-4F8E-837A-7D9099D7BEEB}" dt="2020-05-31T06:13:47.396" v="2585" actId="26606"/>
          <ac:spMkLst>
            <pc:docMk/>
            <pc:sldMk cId="2249141861" sldId="293"/>
            <ac:spMk id="19" creationId="{58A973E8-C2D4-4C81-8ADE-C5C021A615E7}"/>
          </ac:spMkLst>
        </pc:spChg>
        <pc:spChg chg="add del">
          <ac:chgData name="Jolene Butt" userId="3260ae9f0608303d" providerId="LiveId" clId="{88CC7B6D-2D83-4F8E-837A-7D9099D7BEEB}" dt="2020-05-31T06:13:47.396" v="2585" actId="26606"/>
          <ac:spMkLst>
            <pc:docMk/>
            <pc:sldMk cId="2249141861" sldId="293"/>
            <ac:spMk id="28" creationId="{E05CABE9-5E7C-4773-BFCD-24B199FA1AE3}"/>
          </ac:spMkLst>
        </pc:spChg>
        <pc:spChg chg="add">
          <ac:chgData name="Jolene Butt" userId="3260ae9f0608303d" providerId="LiveId" clId="{88CC7B6D-2D83-4F8E-837A-7D9099D7BEEB}" dt="2020-05-31T06:13:47.416" v="2586" actId="26606"/>
          <ac:spMkLst>
            <pc:docMk/>
            <pc:sldMk cId="2249141861" sldId="293"/>
            <ac:spMk id="35" creationId="{D067A139-86EB-480F-AE6B-AF8092F215E4}"/>
          </ac:spMkLst>
        </pc:spChg>
        <pc:spChg chg="add">
          <ac:chgData name="Jolene Butt" userId="3260ae9f0608303d" providerId="LiveId" clId="{88CC7B6D-2D83-4F8E-837A-7D9099D7BEEB}" dt="2020-05-31T06:13:47.416" v="2586" actId="26606"/>
          <ac:spMkLst>
            <pc:docMk/>
            <pc:sldMk cId="2249141861" sldId="293"/>
            <ac:spMk id="36" creationId="{4E252378-AA68-427C-BF69-E4434E447DB5}"/>
          </ac:spMkLst>
        </pc:spChg>
        <pc:grpChg chg="add del">
          <ac:chgData name="Jolene Butt" userId="3260ae9f0608303d" providerId="LiveId" clId="{88CC7B6D-2D83-4F8E-837A-7D9099D7BEEB}" dt="2020-05-31T06:13:47.396" v="2585" actId="26606"/>
          <ac:grpSpMkLst>
            <pc:docMk/>
            <pc:sldMk cId="2249141861" sldId="293"/>
            <ac:grpSpMk id="21" creationId="{A08E251A-5371-4E82-A0F3-2CA0C15AB09C}"/>
          </ac:grpSpMkLst>
        </pc:grpChg>
        <pc:grpChg chg="add">
          <ac:chgData name="Jolene Butt" userId="3260ae9f0608303d" providerId="LiveId" clId="{88CC7B6D-2D83-4F8E-837A-7D9099D7BEEB}" dt="2020-05-31T06:13:47.416" v="2586" actId="26606"/>
          <ac:grpSpMkLst>
            <pc:docMk/>
            <pc:sldMk cId="2249141861" sldId="293"/>
            <ac:grpSpMk id="23" creationId="{65E8C853-59EA-4FCB-BB4E-1B0AEEA408EB}"/>
          </ac:grpSpMkLst>
        </pc:grpChg>
        <pc:picChg chg="add mod ord">
          <ac:chgData name="Jolene Butt" userId="3260ae9f0608303d" providerId="LiveId" clId="{88CC7B6D-2D83-4F8E-837A-7D9099D7BEEB}" dt="2020-05-31T06:13:47.416" v="2586" actId="26606"/>
          <ac:picMkLst>
            <pc:docMk/>
            <pc:sldMk cId="2249141861" sldId="293"/>
            <ac:picMk id="3" creationId="{E67F56F7-67D0-4EBD-A4AC-6A2F792E9C6D}"/>
          </ac:picMkLst>
        </pc:picChg>
        <pc:cxnChg chg="add del">
          <ac:chgData name="Jolene Butt" userId="3260ae9f0608303d" providerId="LiveId" clId="{88CC7B6D-2D83-4F8E-837A-7D9099D7BEEB}" dt="2020-05-31T06:13:47.396" v="2585" actId="26606"/>
          <ac:cxnSpMkLst>
            <pc:docMk/>
            <pc:sldMk cId="2249141861" sldId="293"/>
            <ac:cxnSpMk id="9" creationId="{8FD48FB1-66D8-4676-B0AA-C139A1DB78D1}"/>
          </ac:cxnSpMkLst>
        </pc:cxnChg>
        <pc:cxnChg chg="add del">
          <ac:chgData name="Jolene Butt" userId="3260ae9f0608303d" providerId="LiveId" clId="{88CC7B6D-2D83-4F8E-837A-7D9099D7BEEB}" dt="2020-05-31T06:13:47.396" v="2585" actId="26606"/>
          <ac:cxnSpMkLst>
            <pc:docMk/>
            <pc:sldMk cId="2249141861" sldId="293"/>
            <ac:cxnSpMk id="11" creationId="{F033F5AE-6728-4F19-8DED-658E674B31B9}"/>
          </ac:cxnSpMkLst>
        </pc:cxnChg>
        <pc:cxnChg chg="add del">
          <ac:chgData name="Jolene Butt" userId="3260ae9f0608303d" providerId="LiveId" clId="{88CC7B6D-2D83-4F8E-837A-7D9099D7BEEB}" dt="2020-05-31T06:13:47.396" v="2585" actId="26606"/>
          <ac:cxnSpMkLst>
            <pc:docMk/>
            <pc:sldMk cId="2249141861" sldId="293"/>
            <ac:cxnSpMk id="13" creationId="{82C7D74A-18BA-4709-A808-44E8815C4430}"/>
          </ac:cxnSpMkLst>
        </pc:cxnChg>
        <pc:cxnChg chg="add del">
          <ac:chgData name="Jolene Butt" userId="3260ae9f0608303d" providerId="LiveId" clId="{88CC7B6D-2D83-4F8E-837A-7D9099D7BEEB}" dt="2020-05-31T06:13:47.396" v="2585" actId="26606"/>
          <ac:cxnSpMkLst>
            <pc:docMk/>
            <pc:sldMk cId="2249141861" sldId="293"/>
            <ac:cxnSpMk id="15" creationId="{B5164A3F-1561-4039-8185-AB0EEB713EA7}"/>
          </ac:cxnSpMkLst>
        </pc:cxnChg>
        <pc:cxnChg chg="add del">
          <ac:chgData name="Jolene Butt" userId="3260ae9f0608303d" providerId="LiveId" clId="{88CC7B6D-2D83-4F8E-837A-7D9099D7BEEB}" dt="2020-05-31T06:13:47.396" v="2585" actId="26606"/>
          <ac:cxnSpMkLst>
            <pc:docMk/>
            <pc:sldMk cId="2249141861" sldId="293"/>
            <ac:cxnSpMk id="17" creationId="{2A35DB53-42BE-460E-9CA1-1294C98463CB}"/>
          </ac:cxnSpMkLst>
        </pc:cxnChg>
        <pc:cxnChg chg="add">
          <ac:chgData name="Jolene Butt" userId="3260ae9f0608303d" providerId="LiveId" clId="{88CC7B6D-2D83-4F8E-837A-7D9099D7BEEB}" dt="2020-05-31T06:13:47.416" v="2586" actId="26606"/>
          <ac:cxnSpMkLst>
            <pc:docMk/>
            <pc:sldMk cId="2249141861" sldId="293"/>
            <ac:cxnSpMk id="30" creationId="{8FD48FB1-66D8-4676-B0AA-C139A1DB78D1}"/>
          </ac:cxnSpMkLst>
        </pc:cxnChg>
        <pc:cxnChg chg="add">
          <ac:chgData name="Jolene Butt" userId="3260ae9f0608303d" providerId="LiveId" clId="{88CC7B6D-2D83-4F8E-837A-7D9099D7BEEB}" dt="2020-05-31T06:13:47.416" v="2586" actId="26606"/>
          <ac:cxnSpMkLst>
            <pc:docMk/>
            <pc:sldMk cId="2249141861" sldId="293"/>
            <ac:cxnSpMk id="31" creationId="{F033F5AE-6728-4F19-8DED-658E674B31B9}"/>
          </ac:cxnSpMkLst>
        </pc:cxnChg>
        <pc:cxnChg chg="add">
          <ac:chgData name="Jolene Butt" userId="3260ae9f0608303d" providerId="LiveId" clId="{88CC7B6D-2D83-4F8E-837A-7D9099D7BEEB}" dt="2020-05-31T06:13:47.416" v="2586" actId="26606"/>
          <ac:cxnSpMkLst>
            <pc:docMk/>
            <pc:sldMk cId="2249141861" sldId="293"/>
            <ac:cxnSpMk id="32" creationId="{82C7D74A-18BA-4709-A808-44E8815C4430}"/>
          </ac:cxnSpMkLst>
        </pc:cxnChg>
        <pc:cxnChg chg="add">
          <ac:chgData name="Jolene Butt" userId="3260ae9f0608303d" providerId="LiveId" clId="{88CC7B6D-2D83-4F8E-837A-7D9099D7BEEB}" dt="2020-05-31T06:13:47.416" v="2586" actId="26606"/>
          <ac:cxnSpMkLst>
            <pc:docMk/>
            <pc:sldMk cId="2249141861" sldId="293"/>
            <ac:cxnSpMk id="33" creationId="{B5164A3F-1561-4039-8185-AB0EEB713EA7}"/>
          </ac:cxnSpMkLst>
        </pc:cxnChg>
        <pc:cxnChg chg="add">
          <ac:chgData name="Jolene Butt" userId="3260ae9f0608303d" providerId="LiveId" clId="{88CC7B6D-2D83-4F8E-837A-7D9099D7BEEB}" dt="2020-05-31T06:13:47.416" v="2586" actId="26606"/>
          <ac:cxnSpMkLst>
            <pc:docMk/>
            <pc:sldMk cId="2249141861" sldId="293"/>
            <ac:cxnSpMk id="34" creationId="{2A35DB53-42BE-460E-9CA1-1294C98463CB}"/>
          </ac:cxnSpMkLst>
        </pc:cxnChg>
      </pc:sldChg>
      <pc:sldChg chg="addSp modSp new mod modTransition setBg modAnim">
        <pc:chgData name="Jolene Butt" userId="3260ae9f0608303d" providerId="LiveId" clId="{88CC7B6D-2D83-4F8E-837A-7D9099D7BEEB}" dt="2020-05-31T06:21:31.528" v="3123"/>
        <pc:sldMkLst>
          <pc:docMk/>
          <pc:sldMk cId="478320604" sldId="294"/>
        </pc:sldMkLst>
        <pc:spChg chg="add mod">
          <ac:chgData name="Jolene Butt" userId="3260ae9f0608303d" providerId="LiveId" clId="{88CC7B6D-2D83-4F8E-837A-7D9099D7BEEB}" dt="2020-05-31T06:20:33.243" v="3116" actId="122"/>
          <ac:spMkLst>
            <pc:docMk/>
            <pc:sldMk cId="478320604" sldId="294"/>
            <ac:spMk id="4" creationId="{0F1BB99F-D65E-47EE-95AE-7573CBB8EC62}"/>
          </ac:spMkLst>
        </pc:spChg>
        <pc:spChg chg="add mod">
          <ac:chgData name="Jolene Butt" userId="3260ae9f0608303d" providerId="LiveId" clId="{88CC7B6D-2D83-4F8E-837A-7D9099D7BEEB}" dt="2020-05-31T06:20:27.221" v="3115" actId="122"/>
          <ac:spMkLst>
            <pc:docMk/>
            <pc:sldMk cId="478320604" sldId="294"/>
            <ac:spMk id="5" creationId="{68553729-58F1-4229-82FF-D8EF18B46B1A}"/>
          </ac:spMkLst>
        </pc:spChg>
        <pc:spChg chg="add">
          <ac:chgData name="Jolene Butt" userId="3260ae9f0608303d" providerId="LiveId" clId="{88CC7B6D-2D83-4F8E-837A-7D9099D7BEEB}" dt="2020-05-31T06:17:23.342" v="2788" actId="26606"/>
          <ac:spMkLst>
            <pc:docMk/>
            <pc:sldMk cId="478320604" sldId="294"/>
            <ac:spMk id="8" creationId="{FF45FBF2-7D66-42AD-9DF3-D6B32C25A4F3}"/>
          </ac:spMkLst>
        </pc:spChg>
        <pc:spChg chg="add">
          <ac:chgData name="Jolene Butt" userId="3260ae9f0608303d" providerId="LiveId" clId="{88CC7B6D-2D83-4F8E-837A-7D9099D7BEEB}" dt="2020-05-31T06:17:23.342" v="2788" actId="26606"/>
          <ac:spMkLst>
            <pc:docMk/>
            <pc:sldMk cId="478320604" sldId="294"/>
            <ac:spMk id="10" creationId="{E04044DE-2387-41C2-857F-132B16793228}"/>
          </ac:spMkLst>
        </pc:spChg>
        <pc:picChg chg="add mod">
          <ac:chgData name="Jolene Butt" userId="3260ae9f0608303d" providerId="LiveId" clId="{88CC7B6D-2D83-4F8E-837A-7D9099D7BEEB}" dt="2020-05-31T06:17:23.342" v="2788" actId="26606"/>
          <ac:picMkLst>
            <pc:docMk/>
            <pc:sldMk cId="478320604" sldId="294"/>
            <ac:picMk id="3" creationId="{809E3F15-5F5D-4BF7-8200-DE0889DA1499}"/>
          </ac:picMkLst>
        </pc:picChg>
      </pc:sldChg>
      <pc:sldChg chg="addSp modSp new mod setBg">
        <pc:chgData name="Jolene Butt" userId="3260ae9f0608303d" providerId="LiveId" clId="{88CC7B6D-2D83-4F8E-837A-7D9099D7BEEB}" dt="2020-05-31T06:26:04.310" v="3216" actId="113"/>
        <pc:sldMkLst>
          <pc:docMk/>
          <pc:sldMk cId="3380411830" sldId="295"/>
        </pc:sldMkLst>
        <pc:spChg chg="add mod">
          <ac:chgData name="Jolene Butt" userId="3260ae9f0608303d" providerId="LiveId" clId="{88CC7B6D-2D83-4F8E-837A-7D9099D7BEEB}" dt="2020-05-31T06:26:04.310" v="3216" actId="113"/>
          <ac:spMkLst>
            <pc:docMk/>
            <pc:sldMk cId="3380411830" sldId="295"/>
            <ac:spMk id="4" creationId="{C06A51D3-8779-4B61-8415-21207D438FD7}"/>
          </ac:spMkLst>
        </pc:spChg>
        <pc:spChg chg="add mod">
          <ac:chgData name="Jolene Butt" userId="3260ae9f0608303d" providerId="LiveId" clId="{88CC7B6D-2D83-4F8E-837A-7D9099D7BEEB}" dt="2020-05-31T06:25:58.711" v="3215" actId="1076"/>
          <ac:spMkLst>
            <pc:docMk/>
            <pc:sldMk cId="3380411830" sldId="295"/>
            <ac:spMk id="5" creationId="{D09A883E-DC0D-43F7-8FC2-6A2DB38453AB}"/>
          </ac:spMkLst>
        </pc:spChg>
        <pc:picChg chg="add mod">
          <ac:chgData name="Jolene Butt" userId="3260ae9f0608303d" providerId="LiveId" clId="{88CC7B6D-2D83-4F8E-837A-7D9099D7BEEB}" dt="2020-05-31T06:25:46.359" v="3213" actId="1076"/>
          <ac:picMkLst>
            <pc:docMk/>
            <pc:sldMk cId="3380411830" sldId="295"/>
            <ac:picMk id="3" creationId="{555036FE-129A-4C9C-A4AF-6546E52D3B3A}"/>
          </ac:picMkLst>
        </pc:picChg>
      </pc:sldChg>
      <pc:sldChg chg="addSp delSp modSp new mod setBg">
        <pc:chgData name="Jolene Butt" userId="3260ae9f0608303d" providerId="LiveId" clId="{88CC7B6D-2D83-4F8E-837A-7D9099D7BEEB}" dt="2020-05-31T06:16:50.330" v="2784" actId="1076"/>
        <pc:sldMkLst>
          <pc:docMk/>
          <pc:sldMk cId="3862986880" sldId="296"/>
        </pc:sldMkLst>
        <pc:spChg chg="add del mod">
          <ac:chgData name="Jolene Butt" userId="3260ae9f0608303d" providerId="LiveId" clId="{88CC7B6D-2D83-4F8E-837A-7D9099D7BEEB}" dt="2020-05-31T06:16:01.762" v="2768" actId="21"/>
          <ac:spMkLst>
            <pc:docMk/>
            <pc:sldMk cId="3862986880" sldId="296"/>
            <ac:spMk id="4" creationId="{BD87D852-19A5-4C7D-9BA2-863CF79C3FA8}"/>
          </ac:spMkLst>
        </pc:spChg>
        <pc:spChg chg="add mod">
          <ac:chgData name="Jolene Butt" userId="3260ae9f0608303d" providerId="LiveId" clId="{88CC7B6D-2D83-4F8E-837A-7D9099D7BEEB}" dt="2020-05-31T06:16:50.330" v="2784" actId="1076"/>
          <ac:spMkLst>
            <pc:docMk/>
            <pc:sldMk cId="3862986880" sldId="296"/>
            <ac:spMk id="9" creationId="{29808F59-3B4E-4D03-8780-BB1B4115BF81}"/>
          </ac:spMkLst>
        </pc:spChg>
        <pc:spChg chg="add">
          <ac:chgData name="Jolene Butt" userId="3260ae9f0608303d" providerId="LiveId" clId="{88CC7B6D-2D83-4F8E-837A-7D9099D7BEEB}" dt="2020-05-31T06:16:22.815" v="2773" actId="26606"/>
          <ac:spMkLst>
            <pc:docMk/>
            <pc:sldMk cId="3862986880" sldId="296"/>
            <ac:spMk id="11" creationId="{FF45FBF2-7D66-42AD-9DF3-D6B32C25A4F3}"/>
          </ac:spMkLst>
        </pc:spChg>
        <pc:spChg chg="add">
          <ac:chgData name="Jolene Butt" userId="3260ae9f0608303d" providerId="LiveId" clId="{88CC7B6D-2D83-4F8E-837A-7D9099D7BEEB}" dt="2020-05-31T06:16:22.815" v="2773" actId="26606"/>
          <ac:spMkLst>
            <pc:docMk/>
            <pc:sldMk cId="3862986880" sldId="296"/>
            <ac:spMk id="13" creationId="{E04044DE-2387-41C2-857F-132B16793228}"/>
          </ac:spMkLst>
        </pc:spChg>
        <pc:picChg chg="add del mod">
          <ac:chgData name="Jolene Butt" userId="3260ae9f0608303d" providerId="LiveId" clId="{88CC7B6D-2D83-4F8E-837A-7D9099D7BEEB}" dt="2020-05-31T06:16:05.437" v="2769" actId="478"/>
          <ac:picMkLst>
            <pc:docMk/>
            <pc:sldMk cId="3862986880" sldId="296"/>
            <ac:picMk id="3" creationId="{041233FE-981C-4084-8331-6DD13022EA31}"/>
          </ac:picMkLst>
        </pc:picChg>
        <pc:picChg chg="add mod">
          <ac:chgData name="Jolene Butt" userId="3260ae9f0608303d" providerId="LiveId" clId="{88CC7B6D-2D83-4F8E-837A-7D9099D7BEEB}" dt="2020-05-31T06:16:22.815" v="2773" actId="26606"/>
          <ac:picMkLst>
            <pc:docMk/>
            <pc:sldMk cId="3862986880" sldId="296"/>
            <ac:picMk id="6" creationId="{213D49FE-4750-4FEF-B1A7-ADB8D864D64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747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943964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3209901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3030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2791169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05519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1825664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127041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510500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465691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1787280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2622655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21889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904087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359216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1832959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22FFDE-B805-44C0-A0EB-E246F9E1008F}" type="datetimeFigureOut">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384BBB-A902-4C59-B5C3-142B7FD4BB44}" type="slidenum">
              <a:rPr lang="en-US" smtClean="0"/>
              <a:t>‹#›</a:t>
            </a:fld>
            <a:endParaRPr lang="en-US" dirty="0"/>
          </a:p>
        </p:txBody>
      </p:sp>
    </p:spTree>
    <p:extLst>
      <p:ext uri="{BB962C8B-B14F-4D97-AF65-F5344CB8AC3E}">
        <p14:creationId xmlns:p14="http://schemas.microsoft.com/office/powerpoint/2010/main" val="106886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022FFDE-B805-44C0-A0EB-E246F9E1008F}" type="datetimeFigureOut">
              <a:rPr lang="en-US" smtClean="0"/>
              <a:t>5/30/2020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C384BBB-A902-4C59-B5C3-142B7FD4BB44}" type="slidenum">
              <a:rPr lang="en-US" smtClean="0"/>
              <a:t>‹#›</a:t>
            </a:fld>
            <a:endParaRPr lang="en-US" dirty="0"/>
          </a:p>
        </p:txBody>
      </p:sp>
    </p:spTree>
    <p:extLst>
      <p:ext uri="{BB962C8B-B14F-4D97-AF65-F5344CB8AC3E}">
        <p14:creationId xmlns:p14="http://schemas.microsoft.com/office/powerpoint/2010/main" val="31765435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yberactive.bellevue.edu/webapps/blackboard/execute/courseMain?course_id=_492033_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5.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blesa/world-of-warcraft-battlegrounds" TargetMode="External"/><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 Id="rId5" Type="http://schemas.openxmlformats.org/officeDocument/2006/relationships/image" Target="../media/image61.JPG"/><Relationship Id="rId4" Type="http://schemas.openxmlformats.org/officeDocument/2006/relationships/image" Target="../media/image60.jpg"/></Relationships>
</file>

<file path=ppt/slides/_rels/slide3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all.alphacoders.com/" TargetMode="External"/><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hyperlink" Target="https://worldofwarcraft.com/en-us/battle-for-azeroth/media#tab=screensho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logo&#10;&#10;Description automatically generated">
            <a:extLst>
              <a:ext uri="{FF2B5EF4-FFF2-40B4-BE49-F238E27FC236}">
                <a16:creationId xmlns:a16="http://schemas.microsoft.com/office/drawing/2014/main" id="{8ED042A0-D51E-4CFD-85B4-99C4F410C0BD}"/>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6584" b="8416"/>
          <a:stretch/>
        </p:blipFill>
        <p:spPr>
          <a:xfrm>
            <a:off x="3175" y="300625"/>
            <a:ext cx="12192000" cy="6857990"/>
          </a:xfrm>
          <a:prstGeom prst="rect">
            <a:avLst/>
          </a:prstGeom>
        </p:spPr>
      </p:pic>
      <p:sp>
        <p:nvSpPr>
          <p:cNvPr id="2" name="Title 1">
            <a:extLst>
              <a:ext uri="{FF2B5EF4-FFF2-40B4-BE49-F238E27FC236}">
                <a16:creationId xmlns:a16="http://schemas.microsoft.com/office/drawing/2014/main" id="{FBFD194A-0F22-4476-90B0-388733082029}"/>
              </a:ext>
            </a:extLst>
          </p:cNvPr>
          <p:cNvSpPr>
            <a:spLocks noGrp="1"/>
          </p:cNvSpPr>
          <p:nvPr>
            <p:ph type="ctrTitle"/>
          </p:nvPr>
        </p:nvSpPr>
        <p:spPr>
          <a:xfrm>
            <a:off x="589121" y="1718618"/>
            <a:ext cx="11020108" cy="1947333"/>
          </a:xfrm>
        </p:spPr>
        <p:txBody>
          <a:bodyPr>
            <a:normAutofit/>
          </a:bodyPr>
          <a:lstStyle/>
          <a:p>
            <a:pPr algn="ctr"/>
            <a:r>
              <a:rPr lang="en-US" dirty="0"/>
              <a:t>Battlegrounds</a:t>
            </a:r>
            <a:br>
              <a:rPr lang="en-US" dirty="0"/>
            </a:br>
            <a:r>
              <a:rPr lang="en-US" dirty="0"/>
              <a:t>class and faction advantage</a:t>
            </a:r>
          </a:p>
        </p:txBody>
      </p:sp>
      <p:sp>
        <p:nvSpPr>
          <p:cNvPr id="3" name="Subtitle 2">
            <a:extLst>
              <a:ext uri="{FF2B5EF4-FFF2-40B4-BE49-F238E27FC236}">
                <a16:creationId xmlns:a16="http://schemas.microsoft.com/office/drawing/2014/main" id="{FA17684F-D984-4620-92B8-1E984872FC0F}"/>
              </a:ext>
            </a:extLst>
          </p:cNvPr>
          <p:cNvSpPr>
            <a:spLocks noGrp="1"/>
          </p:cNvSpPr>
          <p:nvPr>
            <p:ph type="subTitle" idx="1"/>
          </p:nvPr>
        </p:nvSpPr>
        <p:spPr>
          <a:xfrm>
            <a:off x="2099652" y="5083944"/>
            <a:ext cx="7282342" cy="1947333"/>
          </a:xfrm>
        </p:spPr>
        <p:txBody>
          <a:bodyPr>
            <a:normAutofit/>
          </a:bodyPr>
          <a:lstStyle/>
          <a:p>
            <a:r>
              <a:rPr lang="en-US" dirty="0">
                <a:solidFill>
                  <a:schemeClr val="accent1"/>
                </a:solidFill>
              </a:rPr>
              <a:t>Jolene Butt</a:t>
            </a:r>
          </a:p>
          <a:p>
            <a:r>
              <a:rPr lang="en-US" dirty="0">
                <a:solidFill>
                  <a:schemeClr val="accent1"/>
                </a:solidFill>
              </a:rPr>
              <a:t>5/30/2020</a:t>
            </a:r>
          </a:p>
          <a:p>
            <a:r>
              <a:rPr lang="en-US" dirty="0">
                <a:solidFill>
                  <a:schemeClr val="accent1"/>
                </a:solidFill>
              </a:rPr>
              <a:t>Bellevue University</a:t>
            </a:r>
          </a:p>
          <a:p>
            <a:r>
              <a:rPr lang="en-US" dirty="0">
                <a:solidFill>
                  <a:schemeClr val="accent1"/>
                </a:solidFill>
                <a:hlinkClick r:id="rId3" tooltip="DSC530-T301 Data Exploration and Analysis (2205-1)">
                  <a:extLst>
                    <a:ext uri="{A12FA001-AC4F-418D-AE19-62706E023703}">
                      <ahyp:hlinkClr xmlns:ahyp="http://schemas.microsoft.com/office/drawing/2018/hyperlinkcolor" val="tx"/>
                    </a:ext>
                  </a:extLst>
                </a:hlinkClick>
              </a:rPr>
              <a:t>DSC530-T301 Data Exploration and Analysis (2205-1)</a:t>
            </a:r>
            <a:endParaRPr lang="en-US" dirty="0">
              <a:solidFill>
                <a:schemeClr val="accent1"/>
              </a:solidFill>
            </a:endParaRPr>
          </a:p>
          <a:p>
            <a:endParaRPr lang="en-US" dirty="0">
              <a:solidFill>
                <a:schemeClr val="tx1"/>
              </a:solidFill>
            </a:endParaRPr>
          </a:p>
        </p:txBody>
      </p:sp>
    </p:spTree>
    <p:extLst>
      <p:ext uri="{BB962C8B-B14F-4D97-AF65-F5344CB8AC3E}">
        <p14:creationId xmlns:p14="http://schemas.microsoft.com/office/powerpoint/2010/main" val="3871234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0054C-0644-4FE9-92BC-0D2C8FB916EB}"/>
              </a:ext>
            </a:extLst>
          </p:cNvPr>
          <p:cNvSpPr/>
          <p:nvPr/>
        </p:nvSpPr>
        <p:spPr>
          <a:xfrm rot="1135320">
            <a:off x="-168655" y="2265880"/>
            <a:ext cx="12906097"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rPr>
              <a:t>Let us look deeper and see </a:t>
            </a:r>
          </a:p>
          <a:p>
            <a:pPr algn="ctr"/>
            <a:r>
              <a:rPr lang="en-US" sz="5400" b="1"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rPr>
              <a:t>What class performers overall the best</a:t>
            </a:r>
            <a:endParaRPr lang="en-US" sz="5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57673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unset over a fire&#10;&#10;Description automatically generated">
            <a:extLst>
              <a:ext uri="{FF2B5EF4-FFF2-40B4-BE49-F238E27FC236}">
                <a16:creationId xmlns:a16="http://schemas.microsoft.com/office/drawing/2014/main" id="{712383AA-DF1C-4989-B41E-E08BD943ABB4}"/>
              </a:ext>
            </a:extLst>
          </p:cNvPr>
          <p:cNvPicPr>
            <a:picLocks noChangeAspect="1"/>
          </p:cNvPicPr>
          <p:nvPr/>
        </p:nvPicPr>
        <p:blipFill rotWithShape="1">
          <a:blip r:embed="rId2">
            <a:extLst>
              <a:ext uri="{28A0092B-C50C-407E-A947-70E740481C1C}">
                <a14:useLocalDpi xmlns:a14="http://schemas.microsoft.com/office/drawing/2010/main" val="0"/>
              </a:ext>
            </a:extLst>
          </a:blip>
          <a:srcRect t="1439" r="2" b="15497"/>
          <a:stretch/>
        </p:blipFill>
        <p:spPr>
          <a:xfrm>
            <a:off x="792480" y="786117"/>
            <a:ext cx="10607040"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pic>
        <p:nvPicPr>
          <p:cNvPr id="5" name="Picture 4" descr="A screenshot of a cell phone&#10;&#10;Description automatically generated">
            <a:extLst>
              <a:ext uri="{FF2B5EF4-FFF2-40B4-BE49-F238E27FC236}">
                <a16:creationId xmlns:a16="http://schemas.microsoft.com/office/drawing/2014/main" id="{0B8D0CDF-9F7A-4490-9BC8-74848F421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677" y="2689054"/>
            <a:ext cx="10174646" cy="2023624"/>
          </a:xfrm>
          <a:prstGeom prst="rect">
            <a:avLst/>
          </a:prstGeom>
        </p:spPr>
      </p:pic>
      <p:sp>
        <p:nvSpPr>
          <p:cNvPr id="6" name="TextBox 5">
            <a:extLst>
              <a:ext uri="{FF2B5EF4-FFF2-40B4-BE49-F238E27FC236}">
                <a16:creationId xmlns:a16="http://schemas.microsoft.com/office/drawing/2014/main" id="{C0D5176D-3816-4657-B13C-AE15B8D43357}"/>
              </a:ext>
            </a:extLst>
          </p:cNvPr>
          <p:cNvSpPr txBox="1"/>
          <p:nvPr/>
        </p:nvSpPr>
        <p:spPr>
          <a:xfrm>
            <a:off x="1691399" y="1446226"/>
            <a:ext cx="3559126" cy="584775"/>
          </a:xfrm>
          <a:prstGeom prst="rect">
            <a:avLst/>
          </a:prstGeom>
          <a:noFill/>
        </p:spPr>
        <p:txBody>
          <a:bodyPr wrap="square" rtlCol="0">
            <a:spAutoFit/>
          </a:bodyPr>
          <a:lstStyle/>
          <a:p>
            <a:r>
              <a:rPr lang="en-US" sz="3200" b="1" dirty="0">
                <a:solidFill>
                  <a:srgbClr val="C00000"/>
                </a:solidFill>
              </a:rPr>
              <a:t>Alliance</a:t>
            </a:r>
          </a:p>
        </p:txBody>
      </p:sp>
      <p:sp>
        <p:nvSpPr>
          <p:cNvPr id="9" name="TextBox 8">
            <a:extLst>
              <a:ext uri="{FF2B5EF4-FFF2-40B4-BE49-F238E27FC236}">
                <a16:creationId xmlns:a16="http://schemas.microsoft.com/office/drawing/2014/main" id="{C170D4B5-B596-4DF3-9D50-68AF651C1EE9}"/>
              </a:ext>
            </a:extLst>
          </p:cNvPr>
          <p:cNvSpPr txBox="1"/>
          <p:nvPr/>
        </p:nvSpPr>
        <p:spPr>
          <a:xfrm>
            <a:off x="6704427" y="1290235"/>
            <a:ext cx="3559126" cy="769441"/>
          </a:xfrm>
          <a:prstGeom prst="rect">
            <a:avLst/>
          </a:prstGeom>
          <a:noFill/>
        </p:spPr>
        <p:txBody>
          <a:bodyPr wrap="square" rtlCol="0">
            <a:spAutoFit/>
          </a:bodyPr>
          <a:lstStyle/>
          <a:p>
            <a:r>
              <a:rPr lang="en-US" sz="4400" b="1" dirty="0">
                <a:solidFill>
                  <a:schemeClr val="accent1"/>
                </a:solidFill>
              </a:rPr>
              <a:t>Horde</a:t>
            </a:r>
          </a:p>
        </p:txBody>
      </p:sp>
    </p:spTree>
    <p:extLst>
      <p:ext uri="{BB962C8B-B14F-4D97-AF65-F5344CB8AC3E}">
        <p14:creationId xmlns:p14="http://schemas.microsoft.com/office/powerpoint/2010/main" val="352334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5">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cell phone&#10;&#10;Description automatically generated">
            <a:extLst>
              <a:ext uri="{FF2B5EF4-FFF2-40B4-BE49-F238E27FC236}">
                <a16:creationId xmlns:a16="http://schemas.microsoft.com/office/drawing/2014/main" id="{9240CF76-ED46-4038-BDA8-332915184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64" y="650497"/>
            <a:ext cx="6207315" cy="5571066"/>
          </a:xfrm>
          <a:prstGeom prst="rect">
            <a:avLst/>
          </a:prstGeom>
        </p:spPr>
      </p:pic>
      <p:sp>
        <p:nvSpPr>
          <p:cNvPr id="18" name="Rectangle 17">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9FAA6B16-D978-42D0-B337-AD59691F0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873" y="724810"/>
            <a:ext cx="3854945" cy="2312967"/>
          </a:xfrm>
          <a:prstGeom prst="rect">
            <a:avLst/>
          </a:prstGeom>
        </p:spPr>
      </p:pic>
      <p:sp>
        <p:nvSpPr>
          <p:cNvPr id="20" name="Rectangle 19">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D3B7A232-6C8B-401F-A1EE-4EA8DBECD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5873" y="3875713"/>
            <a:ext cx="3854945" cy="2216593"/>
          </a:xfrm>
          <a:prstGeom prst="rect">
            <a:avLst/>
          </a:prstGeom>
        </p:spPr>
      </p:pic>
    </p:spTree>
    <p:extLst>
      <p:ext uri="{BB962C8B-B14F-4D97-AF65-F5344CB8AC3E}">
        <p14:creationId xmlns:p14="http://schemas.microsoft.com/office/powerpoint/2010/main" val="194310855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5" name="Rectangle 44">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175496-5542-426D-A533-292C4AFC9602}"/>
              </a:ext>
            </a:extLst>
          </p:cNvPr>
          <p:cNvSpPr>
            <a:spLocks noGrp="1"/>
          </p:cNvSpPr>
          <p:nvPr>
            <p:ph type="title"/>
          </p:nvPr>
        </p:nvSpPr>
        <p:spPr>
          <a:xfrm>
            <a:off x="665641" y="4473679"/>
            <a:ext cx="9552558" cy="1233251"/>
          </a:xfrm>
        </p:spPr>
        <p:txBody>
          <a:bodyPr vert="horz" lIns="91440" tIns="45720" rIns="91440" bIns="45720" rtlCol="0" anchor="b">
            <a:normAutofit/>
          </a:bodyPr>
          <a:lstStyle/>
          <a:p>
            <a:pPr>
              <a:lnSpc>
                <a:spcPct val="90000"/>
              </a:lnSpc>
            </a:pPr>
            <a:r>
              <a:rPr lang="en-US" sz="2600" dirty="0"/>
              <a:t>All classes can cause damage</a:t>
            </a:r>
            <a:br>
              <a:rPr lang="en-US" sz="2600" dirty="0"/>
            </a:br>
            <a:r>
              <a:rPr lang="en-US" sz="2600" dirty="0"/>
              <a:t>all classes can heal</a:t>
            </a:r>
            <a:br>
              <a:rPr lang="en-US" sz="2600" dirty="0"/>
            </a:br>
            <a:r>
              <a:rPr lang="en-US" sz="2600" dirty="0"/>
              <a:t>but not all classes can be a healer</a:t>
            </a:r>
          </a:p>
        </p:txBody>
      </p:sp>
      <p:grpSp>
        <p:nvGrpSpPr>
          <p:cNvPr id="47" name="Group 46">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8" name="Straight Connector 47">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4"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0286C621-452B-4933-9EC9-C3A2FCABC304}"/>
              </a:ext>
            </a:extLst>
          </p:cNvPr>
          <p:cNvPicPr>
            <a:picLocks noChangeAspect="1"/>
          </p:cNvPicPr>
          <p:nvPr/>
        </p:nvPicPr>
        <p:blipFill rotWithShape="1">
          <a:blip r:embed="rId2">
            <a:extLst>
              <a:ext uri="{28A0092B-C50C-407E-A947-70E740481C1C}">
                <a14:useLocalDpi xmlns:a14="http://schemas.microsoft.com/office/drawing/2010/main" val="0"/>
              </a:ext>
            </a:extLst>
          </a:blip>
          <a:srcRect t="15954" r="1" b="13063"/>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pic>
        <p:nvPicPr>
          <p:cNvPr id="10" name="Picture 9" descr="A screenshot of a computer&#10;&#10;Description automatically generated">
            <a:extLst>
              <a:ext uri="{FF2B5EF4-FFF2-40B4-BE49-F238E27FC236}">
                <a16:creationId xmlns:a16="http://schemas.microsoft.com/office/drawing/2014/main" id="{CD65AEEC-3172-4123-92EC-DDE4A7D12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147" y="685801"/>
            <a:ext cx="8764507" cy="3513668"/>
          </a:xfrm>
          <a:prstGeom prst="rect">
            <a:avLst/>
          </a:prstGeom>
        </p:spPr>
      </p:pic>
      <p:pic>
        <p:nvPicPr>
          <p:cNvPr id="14" name="Picture 13" descr="A picture containing screenshot&#10;&#10;Description automatically generated">
            <a:extLst>
              <a:ext uri="{FF2B5EF4-FFF2-40B4-BE49-F238E27FC236}">
                <a16:creationId xmlns:a16="http://schemas.microsoft.com/office/drawing/2014/main" id="{488A4110-3A66-4BD7-8979-F0929165C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553" y="835889"/>
            <a:ext cx="9023693" cy="3280831"/>
          </a:xfrm>
          <a:prstGeom prst="rect">
            <a:avLst/>
          </a:prstGeom>
        </p:spPr>
      </p:pic>
    </p:spTree>
    <p:extLst>
      <p:ext uri="{BB962C8B-B14F-4D97-AF65-F5344CB8AC3E}">
        <p14:creationId xmlns:p14="http://schemas.microsoft.com/office/powerpoint/2010/main" val="23936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26" presetClass="entr" presetSubtype="0" fill="hold" nodeType="after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80">
                                          <p:stCondLst>
                                            <p:cond delay="0"/>
                                          </p:stCondLst>
                                        </p:cTn>
                                        <p:tgtEl>
                                          <p:spTgt spid="14"/>
                                        </p:tgtEl>
                                      </p:cBhvr>
                                    </p:animEffect>
                                    <p:anim calcmode="lin" valueType="num">
                                      <p:cBhvr>
                                        <p:cTn id="1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9" dur="26">
                                          <p:stCondLst>
                                            <p:cond delay="650"/>
                                          </p:stCondLst>
                                        </p:cTn>
                                        <p:tgtEl>
                                          <p:spTgt spid="14"/>
                                        </p:tgtEl>
                                      </p:cBhvr>
                                      <p:to x="100000" y="60000"/>
                                    </p:animScale>
                                    <p:animScale>
                                      <p:cBhvr>
                                        <p:cTn id="20" dur="166" decel="50000">
                                          <p:stCondLst>
                                            <p:cond delay="676"/>
                                          </p:stCondLst>
                                        </p:cTn>
                                        <p:tgtEl>
                                          <p:spTgt spid="14"/>
                                        </p:tgtEl>
                                      </p:cBhvr>
                                      <p:to x="100000" y="100000"/>
                                    </p:animScale>
                                    <p:animScale>
                                      <p:cBhvr>
                                        <p:cTn id="21" dur="26">
                                          <p:stCondLst>
                                            <p:cond delay="1312"/>
                                          </p:stCondLst>
                                        </p:cTn>
                                        <p:tgtEl>
                                          <p:spTgt spid="14"/>
                                        </p:tgtEl>
                                      </p:cBhvr>
                                      <p:to x="100000" y="80000"/>
                                    </p:animScale>
                                    <p:animScale>
                                      <p:cBhvr>
                                        <p:cTn id="22" dur="166" decel="50000">
                                          <p:stCondLst>
                                            <p:cond delay="1338"/>
                                          </p:stCondLst>
                                        </p:cTn>
                                        <p:tgtEl>
                                          <p:spTgt spid="14"/>
                                        </p:tgtEl>
                                      </p:cBhvr>
                                      <p:to x="100000" y="100000"/>
                                    </p:animScale>
                                    <p:animScale>
                                      <p:cBhvr>
                                        <p:cTn id="23" dur="26">
                                          <p:stCondLst>
                                            <p:cond delay="1642"/>
                                          </p:stCondLst>
                                        </p:cTn>
                                        <p:tgtEl>
                                          <p:spTgt spid="14"/>
                                        </p:tgtEl>
                                      </p:cBhvr>
                                      <p:to x="100000" y="90000"/>
                                    </p:animScale>
                                    <p:animScale>
                                      <p:cBhvr>
                                        <p:cTn id="24" dur="166" decel="50000">
                                          <p:stCondLst>
                                            <p:cond delay="1668"/>
                                          </p:stCondLst>
                                        </p:cTn>
                                        <p:tgtEl>
                                          <p:spTgt spid="14"/>
                                        </p:tgtEl>
                                      </p:cBhvr>
                                      <p:to x="100000" y="100000"/>
                                    </p:animScale>
                                    <p:animScale>
                                      <p:cBhvr>
                                        <p:cTn id="25" dur="26">
                                          <p:stCondLst>
                                            <p:cond delay="1808"/>
                                          </p:stCondLst>
                                        </p:cTn>
                                        <p:tgtEl>
                                          <p:spTgt spid="14"/>
                                        </p:tgtEl>
                                      </p:cBhvr>
                                      <p:to x="100000" y="95000"/>
                                    </p:animScale>
                                    <p:animScale>
                                      <p:cBhvr>
                                        <p:cTn id="26"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woman&#10;&#10;Description automatically generated">
            <a:extLst>
              <a:ext uri="{FF2B5EF4-FFF2-40B4-BE49-F238E27FC236}">
                <a16:creationId xmlns:a16="http://schemas.microsoft.com/office/drawing/2014/main" id="{866C4D73-5A1C-4D05-ABED-3AD678BF5567}"/>
              </a:ext>
            </a:extLst>
          </p:cNvPr>
          <p:cNvPicPr>
            <a:picLocks noChangeAspect="1"/>
          </p:cNvPicPr>
          <p:nvPr/>
        </p:nvPicPr>
        <p:blipFill rotWithShape="1">
          <a:blip r:embed="rId2">
            <a:extLst>
              <a:ext uri="{28A0092B-C50C-407E-A947-70E740481C1C}">
                <a14:useLocalDpi xmlns:a14="http://schemas.microsoft.com/office/drawing/2010/main" val="0"/>
              </a:ext>
            </a:extLst>
          </a:blip>
          <a:srcRect l="2765" r="12763" b="-3"/>
          <a:stretch/>
        </p:blipFill>
        <p:spPr>
          <a:xfrm>
            <a:off x="6887045" y="10"/>
            <a:ext cx="4661488" cy="3104198"/>
          </a:xfrm>
          <a:prstGeom prst="rect">
            <a:avLst/>
          </a:prstGeom>
        </p:spPr>
      </p:pic>
      <p:pic>
        <p:nvPicPr>
          <p:cNvPr id="3" name="Picture 2">
            <a:extLst>
              <a:ext uri="{FF2B5EF4-FFF2-40B4-BE49-F238E27FC236}">
                <a16:creationId xmlns:a16="http://schemas.microsoft.com/office/drawing/2014/main" id="{1E4FA8CC-F13D-4931-BDBB-AAFC77A521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5640" y="3312164"/>
            <a:ext cx="6129269" cy="292404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2B34FD5-D64F-4DA4-867B-6F9FEAF1671E}"/>
              </a:ext>
            </a:extLst>
          </p:cNvPr>
          <p:cNvPicPr>
            <a:picLocks noChangeAspect="1"/>
          </p:cNvPicPr>
          <p:nvPr/>
        </p:nvPicPr>
        <p:blipFill rotWithShape="1">
          <a:blip r:embed="rId4">
            <a:extLst>
              <a:ext uri="{28A0092B-C50C-407E-A947-70E740481C1C}">
                <a14:useLocalDpi xmlns:a14="http://schemas.microsoft.com/office/drawing/2010/main" val="0"/>
              </a:ext>
            </a:extLst>
          </a:blip>
          <a:srcRect l="245" r="7816" b="-2"/>
          <a:stretch/>
        </p:blipFill>
        <p:spPr>
          <a:xfrm>
            <a:off x="643467" y="-5"/>
            <a:ext cx="6082711"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12" name="Rectangle 11">
            <a:extLst>
              <a:ext uri="{FF2B5EF4-FFF2-40B4-BE49-F238E27FC236}">
                <a16:creationId xmlns:a16="http://schemas.microsoft.com/office/drawing/2014/main" id="{749FA6A2-2239-4EF2-9EB3-B1DC295FE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4080063"/>
            <a:ext cx="4614930" cy="215614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6C6EBAB-64A0-4357-8124-92DB416B8C4B}"/>
              </a:ext>
            </a:extLst>
          </p:cNvPr>
          <p:cNvSpPr txBox="1"/>
          <p:nvPr/>
        </p:nvSpPr>
        <p:spPr>
          <a:xfrm>
            <a:off x="1055077" y="4332849"/>
            <a:ext cx="3938954" cy="1569660"/>
          </a:xfrm>
          <a:prstGeom prst="rect">
            <a:avLst/>
          </a:prstGeom>
          <a:noFill/>
        </p:spPr>
        <p:txBody>
          <a:bodyPr wrap="square" rtlCol="0">
            <a:spAutoFit/>
          </a:bodyPr>
          <a:lstStyle/>
          <a:p>
            <a:r>
              <a:rPr lang="en-US" sz="2400" dirty="0">
                <a:solidFill>
                  <a:srgbClr val="C00000"/>
                </a:solidFill>
              </a:rPr>
              <a:t>The Battlegrounds require more  players that can supply damage then those that heal. </a:t>
            </a:r>
          </a:p>
        </p:txBody>
      </p:sp>
    </p:spTree>
    <p:extLst>
      <p:ext uri="{BB962C8B-B14F-4D97-AF65-F5344CB8AC3E}">
        <p14:creationId xmlns:p14="http://schemas.microsoft.com/office/powerpoint/2010/main" val="3834835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3">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D0D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7661F3CB-BAB7-47CA-95A6-0F3E96913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9" y="801909"/>
            <a:ext cx="3854945" cy="2158769"/>
          </a:xfrm>
          <a:prstGeom prst="rect">
            <a:avLst/>
          </a:prstGeom>
        </p:spPr>
      </p:pic>
      <p:sp>
        <p:nvSpPr>
          <p:cNvPr id="18" name="Rectangle 17">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D0D4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cell phone&#10;&#10;Description automatically generated">
            <a:extLst>
              <a:ext uri="{FF2B5EF4-FFF2-40B4-BE49-F238E27FC236}">
                <a16:creationId xmlns:a16="http://schemas.microsoft.com/office/drawing/2014/main" id="{5A0ECBD2-54B8-43B5-B5F3-2C62741B9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49" y="3981724"/>
            <a:ext cx="3854945" cy="2004571"/>
          </a:xfrm>
          <a:prstGeom prst="rect">
            <a:avLst/>
          </a:prstGeom>
        </p:spPr>
      </p:pic>
      <p:sp>
        <p:nvSpPr>
          <p:cNvPr id="20" name="Rectangle 19">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photo, building, colorful, living&#10;&#10;Description automatically generated">
            <a:extLst>
              <a:ext uri="{FF2B5EF4-FFF2-40B4-BE49-F238E27FC236}">
                <a16:creationId xmlns:a16="http://schemas.microsoft.com/office/drawing/2014/main" id="{1D657A4A-B14A-41C8-A730-638CEE953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367" y="2119906"/>
            <a:ext cx="6410084" cy="4010881"/>
          </a:xfrm>
          <a:prstGeom prst="rect">
            <a:avLst/>
          </a:prstGeom>
        </p:spPr>
      </p:pic>
      <p:sp>
        <p:nvSpPr>
          <p:cNvPr id="10" name="TextBox 9">
            <a:extLst>
              <a:ext uri="{FF2B5EF4-FFF2-40B4-BE49-F238E27FC236}">
                <a16:creationId xmlns:a16="http://schemas.microsoft.com/office/drawing/2014/main" id="{098015BF-4BE6-4DCE-A534-B1123FC73105}"/>
              </a:ext>
            </a:extLst>
          </p:cNvPr>
          <p:cNvSpPr txBox="1"/>
          <p:nvPr/>
        </p:nvSpPr>
        <p:spPr>
          <a:xfrm>
            <a:off x="5430129" y="914400"/>
            <a:ext cx="5880296" cy="923330"/>
          </a:xfrm>
          <a:prstGeom prst="rect">
            <a:avLst/>
          </a:prstGeom>
          <a:noFill/>
        </p:spPr>
        <p:txBody>
          <a:bodyPr wrap="square" rtlCol="0">
            <a:spAutoFit/>
          </a:bodyPr>
          <a:lstStyle/>
          <a:p>
            <a:pPr algn="ctr"/>
            <a:r>
              <a:rPr lang="en-US" b="1" dirty="0">
                <a:solidFill>
                  <a:srgbClr val="C00000"/>
                </a:solidFill>
              </a:rPr>
              <a:t>More Damage is Dealt then Heals are complete</a:t>
            </a:r>
          </a:p>
          <a:p>
            <a:pPr algn="ctr"/>
            <a:r>
              <a:rPr lang="en-US" b="1" dirty="0">
                <a:solidFill>
                  <a:srgbClr val="C00000"/>
                </a:solidFill>
              </a:rPr>
              <a:t>Due to having more players in the role to provide damage then to provide heals</a:t>
            </a:r>
          </a:p>
        </p:txBody>
      </p:sp>
    </p:spTree>
    <p:extLst>
      <p:ext uri="{BB962C8B-B14F-4D97-AF65-F5344CB8AC3E}">
        <p14:creationId xmlns:p14="http://schemas.microsoft.com/office/powerpoint/2010/main" val="67346328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1" name="Straight Connector 13">
            <a:extLst>
              <a:ext uri="{FF2B5EF4-FFF2-40B4-BE49-F238E27FC236}">
                <a16:creationId xmlns:a16="http://schemas.microsoft.com/office/drawing/2014/main" id="{FD6CD0A5-6C83-427D-AB05-3BE0E15A7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B6653D5-62D5-45D6-B95A-38FB56233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17B25F5-9024-4196-BF35-911797D0B1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C23CF1-A0CB-42AA-A759-E1937CA848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2A51285-560A-444D-A414-2428698DB1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4" name="Rectangle 23">
            <a:extLst>
              <a:ext uri="{FF2B5EF4-FFF2-40B4-BE49-F238E27FC236}">
                <a16:creationId xmlns:a16="http://schemas.microsoft.com/office/drawing/2014/main" id="{D2F282D2-8586-4554-9FE0-525CC5098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84D3FDD-01BF-4251-B7A2-2EDA0583A12B}"/>
              </a:ext>
            </a:extLst>
          </p:cNvPr>
          <p:cNvSpPr txBox="1"/>
          <p:nvPr/>
        </p:nvSpPr>
        <p:spPr>
          <a:xfrm>
            <a:off x="4944753" y="628617"/>
            <a:ext cx="6559859" cy="493398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cap="all" dirty="0">
                <a:ln w="3175" cmpd="sng">
                  <a:noFill/>
                </a:ln>
                <a:solidFill>
                  <a:schemeClr val="bg1"/>
                </a:solidFill>
                <a:latin typeface="+mj-lt"/>
                <a:ea typeface="+mj-ea"/>
                <a:cs typeface="+mj-cs"/>
              </a:rPr>
              <a:t>Equally Played and Equally Matched, there is no advantages for the Faction you choose</a:t>
            </a:r>
          </a:p>
        </p:txBody>
      </p:sp>
      <p:sp>
        <p:nvSpPr>
          <p:cNvPr id="26" name="Snip Diagonal Corner Rectangle 6">
            <a:extLst>
              <a:ext uri="{FF2B5EF4-FFF2-40B4-BE49-F238E27FC236}">
                <a16:creationId xmlns:a16="http://schemas.microsoft.com/office/drawing/2014/main" id="{203CC7FA-C34F-42F9-9F05-7100D33C4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57600" cy="5266944"/>
          </a:xfrm>
          <a:prstGeom prst="snip2DiagRect">
            <a:avLst>
              <a:gd name="adj1" fmla="val 12411"/>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wheel, elephant, table, face&#10;&#10;Description automatically generated">
            <a:extLst>
              <a:ext uri="{FF2B5EF4-FFF2-40B4-BE49-F238E27FC236}">
                <a16:creationId xmlns:a16="http://schemas.microsoft.com/office/drawing/2014/main" id="{F437D6DD-B5D8-4DF2-9253-25554C4F409F}"/>
              </a:ext>
            </a:extLst>
          </p:cNvPr>
          <p:cNvPicPr>
            <a:picLocks noChangeAspect="1"/>
          </p:cNvPicPr>
          <p:nvPr/>
        </p:nvPicPr>
        <p:blipFill rotWithShape="1">
          <a:blip r:embed="rId2">
            <a:extLst>
              <a:ext uri="{28A0092B-C50C-407E-A947-70E740481C1C}">
                <a14:useLocalDpi xmlns:a14="http://schemas.microsoft.com/office/drawing/2010/main" val="0"/>
              </a:ext>
            </a:extLst>
          </a:blip>
          <a:srcRect r="8870" b="-1"/>
          <a:stretch/>
        </p:blipFill>
        <p:spPr>
          <a:xfrm>
            <a:off x="800558" y="786123"/>
            <a:ext cx="3337560" cy="1547387"/>
          </a:xfrm>
          <a:custGeom>
            <a:avLst/>
            <a:gdLst/>
            <a:ahLst/>
            <a:cxnLst/>
            <a:rect l="l" t="t" r="r" b="b"/>
            <a:pathLst>
              <a:path w="3337560" h="1547387">
                <a:moveTo>
                  <a:pt x="384420" y="0"/>
                </a:moveTo>
                <a:lnTo>
                  <a:pt x="3337560" y="0"/>
                </a:lnTo>
                <a:lnTo>
                  <a:pt x="3337560" y="1547387"/>
                </a:lnTo>
                <a:lnTo>
                  <a:pt x="0" y="1547387"/>
                </a:lnTo>
                <a:lnTo>
                  <a:pt x="0" y="384420"/>
                </a:lnTo>
                <a:close/>
              </a:path>
            </a:pathLst>
          </a:custGeom>
        </p:spPr>
      </p:pic>
      <p:pic>
        <p:nvPicPr>
          <p:cNvPr id="7" name="Picture 6" descr="A screenshot of a cell phone&#10;&#10;Description automatically generated">
            <a:extLst>
              <a:ext uri="{FF2B5EF4-FFF2-40B4-BE49-F238E27FC236}">
                <a16:creationId xmlns:a16="http://schemas.microsoft.com/office/drawing/2014/main" id="{FA7CA745-05D5-4F94-8740-A74F0E0C80E5}"/>
              </a:ext>
            </a:extLst>
          </p:cNvPr>
          <p:cNvPicPr>
            <a:picLocks noChangeAspect="1"/>
          </p:cNvPicPr>
          <p:nvPr/>
        </p:nvPicPr>
        <p:blipFill rotWithShape="1">
          <a:blip r:embed="rId3">
            <a:extLst>
              <a:ext uri="{28A0092B-C50C-407E-A947-70E740481C1C}">
                <a14:useLocalDpi xmlns:a14="http://schemas.microsoft.com/office/drawing/2010/main" val="0"/>
              </a:ext>
            </a:extLst>
          </a:blip>
          <a:srcRect l="3263" r="-6" b="-6"/>
          <a:stretch/>
        </p:blipFill>
        <p:spPr>
          <a:xfrm>
            <a:off x="797384" y="2390770"/>
            <a:ext cx="3340734" cy="1752600"/>
          </a:xfrm>
          <a:prstGeom prst="rect">
            <a:avLst/>
          </a:prstGeom>
        </p:spPr>
      </p:pic>
      <p:pic>
        <p:nvPicPr>
          <p:cNvPr id="3" name="Picture 2" descr="A picture containing photo, old, graffiti, girl&#10;&#10;Description automatically generated">
            <a:extLst>
              <a:ext uri="{FF2B5EF4-FFF2-40B4-BE49-F238E27FC236}">
                <a16:creationId xmlns:a16="http://schemas.microsoft.com/office/drawing/2014/main" id="{F1C77EC4-1941-4D93-8AFD-53F97A110714}"/>
              </a:ext>
            </a:extLst>
          </p:cNvPr>
          <p:cNvPicPr>
            <a:picLocks noChangeAspect="1"/>
          </p:cNvPicPr>
          <p:nvPr/>
        </p:nvPicPr>
        <p:blipFill rotWithShape="1">
          <a:blip r:embed="rId4">
            <a:extLst>
              <a:ext uri="{28A0092B-C50C-407E-A947-70E740481C1C}">
                <a14:useLocalDpi xmlns:a14="http://schemas.microsoft.com/office/drawing/2010/main" val="0"/>
              </a:ext>
            </a:extLst>
          </a:blip>
          <a:srcRect t="6550" r="1" b="11269"/>
          <a:stretch/>
        </p:blipFill>
        <p:spPr>
          <a:xfrm>
            <a:off x="800558" y="4199307"/>
            <a:ext cx="3337560" cy="1542858"/>
          </a:xfrm>
          <a:custGeom>
            <a:avLst/>
            <a:gdLst/>
            <a:ahLst/>
            <a:cxnLst/>
            <a:rect l="l" t="t" r="r" b="b"/>
            <a:pathLst>
              <a:path w="3337560" h="1542858">
                <a:moveTo>
                  <a:pt x="0" y="0"/>
                </a:moveTo>
                <a:lnTo>
                  <a:pt x="3337560" y="0"/>
                </a:lnTo>
                <a:lnTo>
                  <a:pt x="3337560" y="1158438"/>
                </a:lnTo>
                <a:lnTo>
                  <a:pt x="2953140" y="1542858"/>
                </a:lnTo>
                <a:lnTo>
                  <a:pt x="0" y="1542858"/>
                </a:lnTo>
                <a:close/>
              </a:path>
            </a:pathLst>
          </a:custGeom>
        </p:spPr>
      </p:pic>
      <p:grpSp>
        <p:nvGrpSpPr>
          <p:cNvPr id="28" name="Group 27">
            <a:extLst>
              <a:ext uri="{FF2B5EF4-FFF2-40B4-BE49-F238E27FC236}">
                <a16:creationId xmlns:a16="http://schemas.microsoft.com/office/drawing/2014/main" id="{1BF7ECA7-560A-44FC-94EE-F1E580331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9" name="Straight Connector 28">
              <a:extLst>
                <a:ext uri="{FF2B5EF4-FFF2-40B4-BE49-F238E27FC236}">
                  <a16:creationId xmlns:a16="http://schemas.microsoft.com/office/drawing/2014/main" id="{5AB17A22-B4F9-4BBA-ADED-59B79FCD14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00DFC9D-914D-4368-A9F6-204B1965B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34ED202-E67F-4496-9C90-CA6E2F39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9E5E600-42F5-4BAB-8C5A-F21F570990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F4DACFF-FFC3-46F0-BB60-FE11F2213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681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C17C8A-A74E-4C83-8E99-639545436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close up of a map&#10;&#10;Description automatically generated">
            <a:extLst>
              <a:ext uri="{FF2B5EF4-FFF2-40B4-BE49-F238E27FC236}">
                <a16:creationId xmlns:a16="http://schemas.microsoft.com/office/drawing/2014/main" id="{9E469CD5-4477-41C0-8C15-7EA7BFCE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81" y="1752600"/>
            <a:ext cx="10942638" cy="4648200"/>
          </a:xfrm>
          <a:prstGeom prst="rect">
            <a:avLst/>
          </a:prstGeom>
        </p:spPr>
      </p:pic>
      <p:sp>
        <p:nvSpPr>
          <p:cNvPr id="9" name="TextBox 8">
            <a:extLst>
              <a:ext uri="{FF2B5EF4-FFF2-40B4-BE49-F238E27FC236}">
                <a16:creationId xmlns:a16="http://schemas.microsoft.com/office/drawing/2014/main" id="{FBAAF1FE-1462-4731-AACC-50D56AC111C6}"/>
              </a:ext>
            </a:extLst>
          </p:cNvPr>
          <p:cNvSpPr txBox="1"/>
          <p:nvPr/>
        </p:nvSpPr>
        <p:spPr>
          <a:xfrm>
            <a:off x="857250" y="342900"/>
            <a:ext cx="10229850" cy="769441"/>
          </a:xfrm>
          <a:prstGeom prst="rect">
            <a:avLst/>
          </a:prstGeom>
          <a:noFill/>
        </p:spPr>
        <p:txBody>
          <a:bodyPr wrap="square" rtlCol="0">
            <a:spAutoFit/>
          </a:bodyPr>
          <a:lstStyle/>
          <a:p>
            <a:pPr algn="ctr"/>
            <a:r>
              <a:rPr lang="en-US" sz="4400" b="1" dirty="0"/>
              <a:t>The top three classes by popularity </a:t>
            </a:r>
          </a:p>
        </p:txBody>
      </p:sp>
    </p:spTree>
    <p:extLst>
      <p:ext uri="{BB962C8B-B14F-4D97-AF65-F5344CB8AC3E}">
        <p14:creationId xmlns:p14="http://schemas.microsoft.com/office/powerpoint/2010/main" val="2418774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EF9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7AA9C41A-803F-42DB-979D-9B3357D17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9" y="907920"/>
            <a:ext cx="3854945" cy="1946747"/>
          </a:xfrm>
          <a:prstGeom prst="rect">
            <a:avLst/>
          </a:prstGeom>
        </p:spPr>
      </p:pic>
      <p:sp>
        <p:nvSpPr>
          <p:cNvPr id="16" name="Rectangle 15">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EF9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screenshot&#10;&#10;Description automatically generated">
            <a:extLst>
              <a:ext uri="{FF2B5EF4-FFF2-40B4-BE49-F238E27FC236}">
                <a16:creationId xmlns:a16="http://schemas.microsoft.com/office/drawing/2014/main" id="{C824E06F-2A49-4BD6-998C-A90721E3D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49" y="4020273"/>
            <a:ext cx="3854945" cy="1927472"/>
          </a:xfrm>
          <a:prstGeom prst="rect">
            <a:avLst/>
          </a:prstGeom>
        </p:spPr>
      </p:pic>
      <p:sp>
        <p:nvSpPr>
          <p:cNvPr id="18" name="Rectangle 17">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3FFFD621-A48A-44DF-B9C7-4F34192BD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764" y="1713320"/>
            <a:ext cx="6410084" cy="3445420"/>
          </a:xfrm>
          <a:prstGeom prst="rect">
            <a:avLst/>
          </a:prstGeom>
        </p:spPr>
      </p:pic>
    </p:spTree>
    <p:extLst>
      <p:ext uri="{BB962C8B-B14F-4D97-AF65-F5344CB8AC3E}">
        <p14:creationId xmlns:p14="http://schemas.microsoft.com/office/powerpoint/2010/main" val="402456112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5" name="Rectangle 24">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erson wearing a costume&#10;&#10;Description automatically generated">
            <a:extLst>
              <a:ext uri="{FF2B5EF4-FFF2-40B4-BE49-F238E27FC236}">
                <a16:creationId xmlns:a16="http://schemas.microsoft.com/office/drawing/2014/main" id="{95D2A977-1BD9-4355-9232-56CF521DDAE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4844" b="18588"/>
          <a:stretch/>
        </p:blipFill>
        <p:spPr>
          <a:xfrm>
            <a:off x="-3175" y="10"/>
            <a:ext cx="12192000" cy="6857990"/>
          </a:xfrm>
          <a:prstGeom prst="rect">
            <a:avLst/>
          </a:prstGeom>
        </p:spPr>
      </p:pic>
      <p:sp>
        <p:nvSpPr>
          <p:cNvPr id="4" name="TextBox 3">
            <a:extLst>
              <a:ext uri="{FF2B5EF4-FFF2-40B4-BE49-F238E27FC236}">
                <a16:creationId xmlns:a16="http://schemas.microsoft.com/office/drawing/2014/main" id="{3BF462EB-680B-4B13-A8BF-51AB49C02738}"/>
              </a:ext>
            </a:extLst>
          </p:cNvPr>
          <p:cNvSpPr txBox="1"/>
          <p:nvPr/>
        </p:nvSpPr>
        <p:spPr>
          <a:xfrm>
            <a:off x="4856164" y="3657598"/>
            <a:ext cx="8001000" cy="29718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cap="all" dirty="0">
                <a:ln w="3175" cmpd="sng">
                  <a:noFill/>
                </a:ln>
                <a:latin typeface="+mj-lt"/>
                <a:ea typeface="+mj-ea"/>
                <a:cs typeface="+mj-cs"/>
              </a:rPr>
              <a:t>Out of those classes played by popularity the Shaman performs better then others</a:t>
            </a:r>
          </a:p>
        </p:txBody>
      </p:sp>
    </p:spTree>
    <p:extLst>
      <p:ext uri="{BB962C8B-B14F-4D97-AF65-F5344CB8AC3E}">
        <p14:creationId xmlns:p14="http://schemas.microsoft.com/office/powerpoint/2010/main" val="27222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25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FF36-D659-4EE7-A2EC-BAEBD8CEA313}"/>
              </a:ext>
            </a:extLst>
          </p:cNvPr>
          <p:cNvSpPr>
            <a:spLocks noGrp="1"/>
          </p:cNvSpPr>
          <p:nvPr>
            <p:ph type="title"/>
          </p:nvPr>
        </p:nvSpPr>
        <p:spPr>
          <a:xfrm>
            <a:off x="463463" y="1040878"/>
            <a:ext cx="10897644" cy="2640556"/>
          </a:xfrm>
        </p:spPr>
        <p:txBody>
          <a:bodyPr>
            <a:normAutofit fontScale="90000"/>
          </a:bodyPr>
          <a:lstStyle/>
          <a:p>
            <a:pPr algn="ctr"/>
            <a:r>
              <a:rPr lang="en-US" dirty="0">
                <a:solidFill>
                  <a:srgbClr val="C00000"/>
                </a:solidFill>
              </a:rPr>
              <a:t>“World of Warcraft isn’t just about the destination. It’s a hobby that, if you enjoy it, may well end up returning to for hundreds of hours over the course of years” (Messner, 2020). </a:t>
            </a:r>
            <a:endParaRPr lang="en-US" dirty="0"/>
          </a:p>
        </p:txBody>
      </p:sp>
      <p:sp>
        <p:nvSpPr>
          <p:cNvPr id="3" name="Text Placeholder 2">
            <a:extLst>
              <a:ext uri="{FF2B5EF4-FFF2-40B4-BE49-F238E27FC236}">
                <a16:creationId xmlns:a16="http://schemas.microsoft.com/office/drawing/2014/main" id="{EC394BD5-3C2F-4445-B1DE-890B7604C0B5}"/>
              </a:ext>
            </a:extLst>
          </p:cNvPr>
          <p:cNvSpPr>
            <a:spLocks noGrp="1"/>
          </p:cNvSpPr>
          <p:nvPr>
            <p:ph type="body" idx="1"/>
          </p:nvPr>
        </p:nvSpPr>
        <p:spPr>
          <a:xfrm>
            <a:off x="1158385" y="4108537"/>
            <a:ext cx="9875229" cy="1916482"/>
          </a:xfrm>
        </p:spPr>
        <p:txBody>
          <a:bodyPr>
            <a:normAutofit/>
          </a:bodyPr>
          <a:lstStyle/>
          <a:p>
            <a:r>
              <a:rPr lang="en-US" sz="2400" b="1" dirty="0">
                <a:solidFill>
                  <a:schemeClr val="bg1"/>
                </a:solidFill>
              </a:rPr>
              <a:t>Out of all the aspects that the online role-playing game World of Warcraft has to offer we will be focusing on the Battlegrounds where the Factions the player chooses fights agents the other in order to win and bring honor to their side. </a:t>
            </a:r>
          </a:p>
        </p:txBody>
      </p:sp>
    </p:spTree>
    <p:extLst>
      <p:ext uri="{BB962C8B-B14F-4D97-AF65-F5344CB8AC3E}">
        <p14:creationId xmlns:p14="http://schemas.microsoft.com/office/powerpoint/2010/main" val="145173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Picture 2" descr="A picture containing wave, man, slope&#10;&#10;Description automatically generated">
            <a:extLst>
              <a:ext uri="{FF2B5EF4-FFF2-40B4-BE49-F238E27FC236}">
                <a16:creationId xmlns:a16="http://schemas.microsoft.com/office/drawing/2014/main" id="{576F9CD1-7899-43B9-8953-8F8109AFB10A}"/>
              </a:ext>
            </a:extLst>
          </p:cNvPr>
          <p:cNvPicPr>
            <a:picLocks noChangeAspect="1"/>
          </p:cNvPicPr>
          <p:nvPr/>
        </p:nvPicPr>
        <p:blipFill rotWithShape="1">
          <a:blip r:embed="rId2">
            <a:extLst>
              <a:ext uri="{28A0092B-C50C-407E-A947-70E740481C1C}">
                <a14:useLocalDpi xmlns:a14="http://schemas.microsoft.com/office/drawing/2010/main" val="0"/>
              </a:ext>
            </a:extLst>
          </a:blip>
          <a:srcRect t="10000"/>
          <a:stretch/>
        </p:blipFill>
        <p:spPr>
          <a:xfrm>
            <a:off x="20" y="10"/>
            <a:ext cx="12191980" cy="6857990"/>
          </a:xfrm>
          <a:prstGeom prst="rect">
            <a:avLst/>
          </a:prstGeom>
        </p:spPr>
      </p:pic>
      <p:pic>
        <p:nvPicPr>
          <p:cNvPr id="5" name="Picture 4" descr="A close up of a map&#10;&#10;Description automatically generated">
            <a:extLst>
              <a:ext uri="{FF2B5EF4-FFF2-40B4-BE49-F238E27FC236}">
                <a16:creationId xmlns:a16="http://schemas.microsoft.com/office/drawing/2014/main" id="{392FC863-1F0C-493C-97CB-3E8FF1A2C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212" y="2181225"/>
            <a:ext cx="9972675" cy="4057650"/>
          </a:xfrm>
          <a:prstGeom prst="rect">
            <a:avLst/>
          </a:prstGeom>
        </p:spPr>
      </p:pic>
      <p:sp>
        <p:nvSpPr>
          <p:cNvPr id="6" name="TextBox 5">
            <a:extLst>
              <a:ext uri="{FF2B5EF4-FFF2-40B4-BE49-F238E27FC236}">
                <a16:creationId xmlns:a16="http://schemas.microsoft.com/office/drawing/2014/main" id="{7B608631-1CC5-46F0-9D51-0EAEF9085FC3}"/>
              </a:ext>
            </a:extLst>
          </p:cNvPr>
          <p:cNvSpPr txBox="1"/>
          <p:nvPr/>
        </p:nvSpPr>
        <p:spPr>
          <a:xfrm>
            <a:off x="857250" y="342900"/>
            <a:ext cx="10229850" cy="1446550"/>
          </a:xfrm>
          <a:prstGeom prst="rect">
            <a:avLst/>
          </a:prstGeom>
          <a:noFill/>
        </p:spPr>
        <p:txBody>
          <a:bodyPr wrap="square" rtlCol="0">
            <a:spAutoFit/>
          </a:bodyPr>
          <a:lstStyle/>
          <a:p>
            <a:pPr algn="ctr"/>
            <a:r>
              <a:rPr lang="en-US" sz="4400" b="1" dirty="0">
                <a:solidFill>
                  <a:schemeClr val="bg1"/>
                </a:solidFill>
              </a:rPr>
              <a:t>The top three classes by </a:t>
            </a:r>
          </a:p>
          <a:p>
            <a:pPr algn="ctr"/>
            <a:r>
              <a:rPr lang="en-US" sz="4400" b="1" dirty="0">
                <a:solidFill>
                  <a:schemeClr val="bg1"/>
                </a:solidFill>
              </a:rPr>
              <a:t>Damage Per Second </a:t>
            </a:r>
          </a:p>
        </p:txBody>
      </p:sp>
    </p:spTree>
    <p:extLst>
      <p:ext uri="{BB962C8B-B14F-4D97-AF65-F5344CB8AC3E}">
        <p14:creationId xmlns:p14="http://schemas.microsoft.com/office/powerpoint/2010/main" val="1360166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EFA3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screenshot&#10;&#10;Description automatically generated">
            <a:extLst>
              <a:ext uri="{FF2B5EF4-FFF2-40B4-BE49-F238E27FC236}">
                <a16:creationId xmlns:a16="http://schemas.microsoft.com/office/drawing/2014/main" id="{A501EDA7-3246-4CFA-A2E9-37C7E2D85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9" y="903101"/>
            <a:ext cx="3854945" cy="1956384"/>
          </a:xfrm>
          <a:prstGeom prst="rect">
            <a:avLst/>
          </a:prstGeom>
        </p:spPr>
      </p:pic>
      <p:sp>
        <p:nvSpPr>
          <p:cNvPr id="16" name="Rectangle 15">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EFA3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A50A4FE7-26A8-4BDE-B5DE-B9173D75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49" y="4010636"/>
            <a:ext cx="3854945" cy="1946747"/>
          </a:xfrm>
          <a:prstGeom prst="rect">
            <a:avLst/>
          </a:prstGeom>
        </p:spPr>
      </p:pic>
      <p:sp>
        <p:nvSpPr>
          <p:cNvPr id="18" name="Rectangle 17">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94FFC1C8-3FFE-4DD0-9F30-EBB06027C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764" y="1777421"/>
            <a:ext cx="6410084" cy="3317218"/>
          </a:xfrm>
          <a:prstGeom prst="rect">
            <a:avLst/>
          </a:prstGeom>
        </p:spPr>
      </p:pic>
    </p:spTree>
    <p:extLst>
      <p:ext uri="{BB962C8B-B14F-4D97-AF65-F5344CB8AC3E}">
        <p14:creationId xmlns:p14="http://schemas.microsoft.com/office/powerpoint/2010/main" val="3806196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A9059CB-2CC4-4552-B0C3-D9DEE833AE84}"/>
              </a:ext>
            </a:extLst>
          </p:cNvPr>
          <p:cNvSpPr txBox="1"/>
          <p:nvPr/>
        </p:nvSpPr>
        <p:spPr>
          <a:xfrm>
            <a:off x="5116738" y="685799"/>
            <a:ext cx="6159273" cy="554566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cap="all" dirty="0">
                <a:ln w="3175" cmpd="sng">
                  <a:noFill/>
                </a:ln>
                <a:solidFill>
                  <a:srgbClr val="C00000"/>
                </a:solidFill>
                <a:latin typeface="+mj-lt"/>
                <a:ea typeface="+mj-ea"/>
                <a:cs typeface="+mj-cs"/>
              </a:rPr>
              <a:t>The Damage the Death Knight causes in the Battlegrounds bring them to the top in this ranking</a:t>
            </a:r>
          </a:p>
        </p:txBody>
      </p:sp>
      <p:pic>
        <p:nvPicPr>
          <p:cNvPr id="3" name="Picture 2" descr="A picture containing dark, table, sitting, light&#10;&#10;Description automatically generated">
            <a:extLst>
              <a:ext uri="{FF2B5EF4-FFF2-40B4-BE49-F238E27FC236}">
                <a16:creationId xmlns:a16="http://schemas.microsoft.com/office/drawing/2014/main" id="{E602AD11-B0C3-4261-AD41-FEB2B9CE85C4}"/>
              </a:ext>
            </a:extLst>
          </p:cNvPr>
          <p:cNvPicPr>
            <a:picLocks noChangeAspect="1"/>
          </p:cNvPicPr>
          <p:nvPr/>
        </p:nvPicPr>
        <p:blipFill rotWithShape="1">
          <a:blip r:embed="rId2">
            <a:extLst>
              <a:ext uri="{28A0092B-C50C-407E-A947-70E740481C1C}">
                <a14:useLocalDpi xmlns:a14="http://schemas.microsoft.com/office/drawing/2010/main" val="0"/>
              </a:ext>
            </a:extLst>
          </a:blip>
          <a:srcRect l="32686" r="34671" b="1"/>
          <a:stretch/>
        </p:blipFill>
        <p:spPr>
          <a:xfrm>
            <a:off x="20" y="10"/>
            <a:ext cx="4639713" cy="6857990"/>
          </a:xfrm>
          <a:prstGeom prst="rect">
            <a:avLst/>
          </a:prstGeom>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8012964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10;&#10;Description automatically generated">
            <a:extLst>
              <a:ext uri="{FF2B5EF4-FFF2-40B4-BE49-F238E27FC236}">
                <a16:creationId xmlns:a16="http://schemas.microsoft.com/office/drawing/2014/main" id="{88577055-82E3-498B-B524-014A93E18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close up of a map&#10;&#10;Description automatically generated">
            <a:extLst>
              <a:ext uri="{FF2B5EF4-FFF2-40B4-BE49-F238E27FC236}">
                <a16:creationId xmlns:a16="http://schemas.microsoft.com/office/drawing/2014/main" id="{E6367F8D-1D92-42FF-881A-9DD830ED6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538412"/>
            <a:ext cx="9677400" cy="3914775"/>
          </a:xfrm>
          <a:prstGeom prst="rect">
            <a:avLst/>
          </a:prstGeom>
        </p:spPr>
      </p:pic>
      <p:sp>
        <p:nvSpPr>
          <p:cNvPr id="12" name="TextBox 11">
            <a:extLst>
              <a:ext uri="{FF2B5EF4-FFF2-40B4-BE49-F238E27FC236}">
                <a16:creationId xmlns:a16="http://schemas.microsoft.com/office/drawing/2014/main" id="{A45274A5-8482-4BBD-8693-78BB144CED9E}"/>
              </a:ext>
            </a:extLst>
          </p:cNvPr>
          <p:cNvSpPr txBox="1"/>
          <p:nvPr/>
        </p:nvSpPr>
        <p:spPr>
          <a:xfrm>
            <a:off x="1138604" y="884486"/>
            <a:ext cx="10229850" cy="769441"/>
          </a:xfrm>
          <a:prstGeom prst="rect">
            <a:avLst/>
          </a:prstGeom>
          <a:noFill/>
        </p:spPr>
        <p:txBody>
          <a:bodyPr wrap="square" rtlCol="0">
            <a:spAutoFit/>
          </a:bodyPr>
          <a:lstStyle/>
          <a:p>
            <a:pPr algn="ctr"/>
            <a:r>
              <a:rPr lang="en-US" sz="4400" b="1" dirty="0">
                <a:solidFill>
                  <a:srgbClr val="C00000"/>
                </a:solidFill>
              </a:rPr>
              <a:t>The top three classes of Healers</a:t>
            </a:r>
          </a:p>
        </p:txBody>
      </p:sp>
    </p:spTree>
    <p:extLst>
      <p:ext uri="{BB962C8B-B14F-4D97-AF65-F5344CB8AC3E}">
        <p14:creationId xmlns:p14="http://schemas.microsoft.com/office/powerpoint/2010/main" val="151506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10">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rgbClr val="67836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A screenshot of a cell phone&#10;&#10;Description automatically generated">
            <a:extLst>
              <a:ext uri="{FF2B5EF4-FFF2-40B4-BE49-F238E27FC236}">
                <a16:creationId xmlns:a16="http://schemas.microsoft.com/office/drawing/2014/main" id="{C528BCCF-FB74-4C69-8745-D5B94DF60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86" y="891216"/>
            <a:ext cx="5192217" cy="2699952"/>
          </a:xfrm>
          <a:prstGeom prst="rect">
            <a:avLst/>
          </a:prstGeom>
        </p:spPr>
      </p:pic>
      <p:sp>
        <p:nvSpPr>
          <p:cNvPr id="139" name="Rectangle 112">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descr="A screenshot of a cell phone&#10;&#10;Description automatically generated">
            <a:extLst>
              <a:ext uri="{FF2B5EF4-FFF2-40B4-BE49-F238E27FC236}">
                <a16:creationId xmlns:a16="http://schemas.microsoft.com/office/drawing/2014/main" id="{C5015506-6688-47B3-ABAF-E11B7BDB7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66" y="4629952"/>
            <a:ext cx="2333643" cy="1271835"/>
          </a:xfrm>
          <a:prstGeom prst="rect">
            <a:avLst/>
          </a:prstGeom>
        </p:spPr>
      </p:pic>
      <p:sp>
        <p:nvSpPr>
          <p:cNvPr id="140" name="Rectangle 114">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screenshot of a cell phone&#10;&#10;Description automatically generated">
            <a:extLst>
              <a:ext uri="{FF2B5EF4-FFF2-40B4-BE49-F238E27FC236}">
                <a16:creationId xmlns:a16="http://schemas.microsoft.com/office/drawing/2014/main" id="{C449246A-61EB-4BA4-8DA4-D1FA1543A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169" y="4665836"/>
            <a:ext cx="2333643" cy="1242664"/>
          </a:xfrm>
          <a:prstGeom prst="rect">
            <a:avLst/>
          </a:prstGeom>
        </p:spPr>
      </p:pic>
      <p:sp>
        <p:nvSpPr>
          <p:cNvPr id="141" name="Rectangle 116">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descr="A close up of a logo&#10;&#10;Description automatically generated">
            <a:extLst>
              <a:ext uri="{FF2B5EF4-FFF2-40B4-BE49-F238E27FC236}">
                <a16:creationId xmlns:a16="http://schemas.microsoft.com/office/drawing/2014/main" id="{59CED7E3-F000-4FA7-B918-813B5BF162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3177" y="1816580"/>
            <a:ext cx="5157201" cy="3226934"/>
          </a:xfrm>
          <a:prstGeom prst="rect">
            <a:avLst/>
          </a:prstGeom>
        </p:spPr>
      </p:pic>
    </p:spTree>
    <p:extLst>
      <p:ext uri="{BB962C8B-B14F-4D97-AF65-F5344CB8AC3E}">
        <p14:creationId xmlns:p14="http://schemas.microsoft.com/office/powerpoint/2010/main" val="184728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392160F-30B7-4465-8A19-68977E4AE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outdoor, mountain, standing, sitting&#10;&#10;Description automatically generated">
            <a:extLst>
              <a:ext uri="{FF2B5EF4-FFF2-40B4-BE49-F238E27FC236}">
                <a16:creationId xmlns:a16="http://schemas.microsoft.com/office/drawing/2014/main" id="{4C6C5522-B53F-45AA-B45A-D4EE975C95A1}"/>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t="4565" b="5435"/>
          <a:stretch/>
        </p:blipFill>
        <p:spPr>
          <a:xfrm>
            <a:off x="20" y="10"/>
            <a:ext cx="12191980" cy="6857990"/>
          </a:xfrm>
          <a:custGeom>
            <a:avLst/>
            <a:gdLst/>
            <a:ahLst/>
            <a:cxnLst/>
            <a:rect l="l" t="t" r="r" b="b"/>
            <a:pathLst>
              <a:path w="12192000" h="6858000">
                <a:moveTo>
                  <a:pt x="0" y="0"/>
                </a:moveTo>
                <a:lnTo>
                  <a:pt x="12192000" y="0"/>
                </a:lnTo>
                <a:lnTo>
                  <a:pt x="12192000" y="4360335"/>
                </a:lnTo>
                <a:lnTo>
                  <a:pt x="9607053" y="6858000"/>
                </a:lnTo>
                <a:lnTo>
                  <a:pt x="0" y="6858000"/>
                </a:lnTo>
                <a:close/>
              </a:path>
            </a:pathLst>
          </a:custGeom>
        </p:spPr>
      </p:pic>
      <p:grpSp>
        <p:nvGrpSpPr>
          <p:cNvPr id="10" name="Group 9">
            <a:extLst>
              <a:ext uri="{FF2B5EF4-FFF2-40B4-BE49-F238E27FC236}">
                <a16:creationId xmlns:a16="http://schemas.microsoft.com/office/drawing/2014/main" id="{9C1AEAC6-74C1-4404-A024-D1CE7E981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3629675"/>
            <a:ext cx="2981858" cy="3208867"/>
            <a:chOff x="9206969" y="2963333"/>
            <a:chExt cx="2981858" cy="3208867"/>
          </a:xfrm>
        </p:grpSpPr>
        <p:cxnSp>
          <p:nvCxnSpPr>
            <p:cNvPr id="11" name="Straight Connector 10">
              <a:extLst>
                <a:ext uri="{FF2B5EF4-FFF2-40B4-BE49-F238E27FC236}">
                  <a16:creationId xmlns:a16="http://schemas.microsoft.com/office/drawing/2014/main" id="{27A18122-B6D9-4581-A99D-EDA875C9C1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9EEB4CB-A704-4714-AFB5-3253600D0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8D76B5-3DFA-4E0E-9756-E751A6B0DC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ABED0E1-D860-4493-B2D4-311F54DF9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7A44A8A0-B44F-423F-9640-FA10CD18BF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0E55ABDA-C5C8-4DA9-98F7-BB66666CC247}"/>
              </a:ext>
            </a:extLst>
          </p:cNvPr>
          <p:cNvSpPr txBox="1"/>
          <p:nvPr/>
        </p:nvSpPr>
        <p:spPr>
          <a:xfrm>
            <a:off x="337625" y="379025"/>
            <a:ext cx="3812345" cy="3970318"/>
          </a:xfrm>
          <a:prstGeom prst="rect">
            <a:avLst/>
          </a:prstGeom>
          <a:noFill/>
        </p:spPr>
        <p:txBody>
          <a:bodyPr wrap="square" rtlCol="0">
            <a:spAutoFit/>
          </a:bodyPr>
          <a:lstStyle/>
          <a:p>
            <a:pPr algn="ctr"/>
            <a:r>
              <a:rPr lang="en-US" sz="3600" b="1" dirty="0">
                <a:solidFill>
                  <a:srgbClr val="C00000"/>
                </a:solidFill>
              </a:rPr>
              <a:t>It was close but the Priest has better overall performance than the other two of the top healers. </a:t>
            </a:r>
          </a:p>
        </p:txBody>
      </p:sp>
    </p:spTree>
    <p:extLst>
      <p:ext uri="{BB962C8B-B14F-4D97-AF65-F5344CB8AC3E}">
        <p14:creationId xmlns:p14="http://schemas.microsoft.com/office/powerpoint/2010/main" val="19354479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n animal&#10;&#10;Description automatically generated">
            <a:extLst>
              <a:ext uri="{FF2B5EF4-FFF2-40B4-BE49-F238E27FC236}">
                <a16:creationId xmlns:a16="http://schemas.microsoft.com/office/drawing/2014/main" id="{3DA3F7F1-0545-41AA-9DF6-533A2FFE3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4640"/>
          </a:xfrm>
          <a:prstGeom prst="rect">
            <a:avLst/>
          </a:prstGeom>
        </p:spPr>
      </p:pic>
      <p:pic>
        <p:nvPicPr>
          <p:cNvPr id="5" name="Picture 4" descr="A close up of a map&#10;&#10;Description automatically generated">
            <a:extLst>
              <a:ext uri="{FF2B5EF4-FFF2-40B4-BE49-F238E27FC236}">
                <a16:creationId xmlns:a16="http://schemas.microsoft.com/office/drawing/2014/main" id="{B27B1774-53F5-4ADF-9FB2-588B438B9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21" y="2082018"/>
            <a:ext cx="10481157" cy="4251887"/>
          </a:xfrm>
          <a:prstGeom prst="rect">
            <a:avLst/>
          </a:prstGeom>
        </p:spPr>
      </p:pic>
      <p:sp>
        <p:nvSpPr>
          <p:cNvPr id="6" name="TextBox 5">
            <a:extLst>
              <a:ext uri="{FF2B5EF4-FFF2-40B4-BE49-F238E27FC236}">
                <a16:creationId xmlns:a16="http://schemas.microsoft.com/office/drawing/2014/main" id="{35A29639-910B-4AA0-9B72-0CB8326A5990}"/>
              </a:ext>
            </a:extLst>
          </p:cNvPr>
          <p:cNvSpPr txBox="1"/>
          <p:nvPr/>
        </p:nvSpPr>
        <p:spPr>
          <a:xfrm>
            <a:off x="857250" y="342900"/>
            <a:ext cx="10229850" cy="769441"/>
          </a:xfrm>
          <a:prstGeom prst="rect">
            <a:avLst/>
          </a:prstGeom>
          <a:noFill/>
        </p:spPr>
        <p:txBody>
          <a:bodyPr wrap="square" rtlCol="0">
            <a:spAutoFit/>
          </a:bodyPr>
          <a:lstStyle/>
          <a:p>
            <a:pPr algn="ctr"/>
            <a:r>
              <a:rPr lang="en-US" sz="4400" b="1" dirty="0"/>
              <a:t>The top three classes by wins </a:t>
            </a:r>
          </a:p>
        </p:txBody>
      </p:sp>
    </p:spTree>
    <p:extLst>
      <p:ext uri="{BB962C8B-B14F-4D97-AF65-F5344CB8AC3E}">
        <p14:creationId xmlns:p14="http://schemas.microsoft.com/office/powerpoint/2010/main" val="3153633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1">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13">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EE9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4DD17184-690F-4762-8B79-FB52CEEFD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49" y="927195"/>
            <a:ext cx="3854945" cy="1908197"/>
          </a:xfrm>
          <a:prstGeom prst="rect">
            <a:avLst/>
          </a:prstGeom>
        </p:spPr>
      </p:pic>
      <p:sp>
        <p:nvSpPr>
          <p:cNvPr id="37" name="Rectangle 15">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EE9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17">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screenshot&#10;&#10;Description automatically generated">
            <a:extLst>
              <a:ext uri="{FF2B5EF4-FFF2-40B4-BE49-F238E27FC236}">
                <a16:creationId xmlns:a16="http://schemas.microsoft.com/office/drawing/2014/main" id="{ED2C78CD-ED71-42CC-B4DC-E15D7B9ED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57" y="3885289"/>
            <a:ext cx="4158406" cy="224620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4D4C9B1-A114-448A-9548-6DEA1F20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729" y="1948112"/>
            <a:ext cx="6255582" cy="3049595"/>
          </a:xfrm>
          <a:prstGeom prst="rect">
            <a:avLst/>
          </a:prstGeom>
        </p:spPr>
      </p:pic>
    </p:spTree>
    <p:extLst>
      <p:ext uri="{BB962C8B-B14F-4D97-AF65-F5344CB8AC3E}">
        <p14:creationId xmlns:p14="http://schemas.microsoft.com/office/powerpoint/2010/main" val="1523756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able, sitting, food, computer&#10;&#10;Description automatically generated">
            <a:extLst>
              <a:ext uri="{FF2B5EF4-FFF2-40B4-BE49-F238E27FC236}">
                <a16:creationId xmlns:a16="http://schemas.microsoft.com/office/drawing/2014/main" id="{6EF995BD-8C65-4646-B30C-F4B1E4F9688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5730"/>
          <a:stretch/>
        </p:blipFill>
        <p:spPr>
          <a:xfrm>
            <a:off x="-3176" y="-32268"/>
            <a:ext cx="12192000" cy="6857990"/>
          </a:xfrm>
          <a:prstGeom prst="rect">
            <a:avLst/>
          </a:prstGeom>
        </p:spPr>
      </p:pic>
      <p:sp>
        <p:nvSpPr>
          <p:cNvPr id="4" name="TextBox 3">
            <a:extLst>
              <a:ext uri="{FF2B5EF4-FFF2-40B4-BE49-F238E27FC236}">
                <a16:creationId xmlns:a16="http://schemas.microsoft.com/office/drawing/2014/main" id="{09ABBE69-A0E2-4DE2-84C6-473917C81E04}"/>
              </a:ext>
            </a:extLst>
          </p:cNvPr>
          <p:cNvSpPr txBox="1"/>
          <p:nvPr/>
        </p:nvSpPr>
        <p:spPr>
          <a:xfrm>
            <a:off x="8013481" y="-198926"/>
            <a:ext cx="4506766" cy="1983545"/>
          </a:xfrm>
          <a:prstGeom prst="rect">
            <a:avLst/>
          </a:prstGeom>
        </p:spPr>
        <p:txBody>
          <a:bodyPr vert="horz" lIns="91440" tIns="45720" rIns="91440" bIns="45720" rtlCol="0" anchor="b">
            <a:normAutofit/>
          </a:bodyPr>
          <a:lstStyle/>
          <a:p>
            <a:pPr>
              <a:spcBef>
                <a:spcPct val="0"/>
              </a:spcBef>
              <a:spcAft>
                <a:spcPts val="600"/>
              </a:spcAft>
            </a:pPr>
            <a:r>
              <a:rPr lang="en-US" sz="4800" b="1" cap="all" dirty="0">
                <a:ln w="3175" cmpd="sng">
                  <a:noFill/>
                </a:ln>
                <a:latin typeface="+mj-lt"/>
                <a:ea typeface="+mj-ea"/>
                <a:cs typeface="+mj-cs"/>
              </a:rPr>
              <a:t>The Shaman</a:t>
            </a:r>
          </a:p>
          <a:p>
            <a:pPr>
              <a:spcBef>
                <a:spcPct val="0"/>
              </a:spcBef>
              <a:spcAft>
                <a:spcPts val="600"/>
              </a:spcAft>
            </a:pPr>
            <a:r>
              <a:rPr lang="en-US" sz="4800" b="1" cap="all" dirty="0">
                <a:ln w="3175" cmpd="sng">
                  <a:noFill/>
                </a:ln>
                <a:latin typeface="+mj-lt"/>
                <a:ea typeface="+mj-ea"/>
                <a:cs typeface="+mj-cs"/>
              </a:rPr>
              <a:t>Wins Again!</a:t>
            </a:r>
          </a:p>
        </p:txBody>
      </p:sp>
    </p:spTree>
    <p:extLst>
      <p:ext uri="{BB962C8B-B14F-4D97-AF65-F5344CB8AC3E}">
        <p14:creationId xmlns:p14="http://schemas.microsoft.com/office/powerpoint/2010/main" val="422160323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1511F85B-5967-428B-BE8B-819A79813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able, food, sitting, plate&#10;&#10;Description automatically generated">
            <a:extLst>
              <a:ext uri="{FF2B5EF4-FFF2-40B4-BE49-F238E27FC236}">
                <a16:creationId xmlns:a16="http://schemas.microsoft.com/office/drawing/2014/main" id="{279BD019-187D-4E82-AC47-57085B6E8EA9}"/>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t="1614" b="8386"/>
          <a:stretch/>
        </p:blipFill>
        <p:spPr>
          <a:xfrm>
            <a:off x="20" y="10"/>
            <a:ext cx="12191980" cy="6857990"/>
          </a:xfrm>
          <a:prstGeom prst="rect">
            <a:avLst/>
          </a:prstGeom>
        </p:spPr>
      </p:pic>
      <p:sp>
        <p:nvSpPr>
          <p:cNvPr id="21" name="Snip Diagonal Corner Rectangle 6">
            <a:extLst>
              <a:ext uri="{FF2B5EF4-FFF2-40B4-BE49-F238E27FC236}">
                <a16:creationId xmlns:a16="http://schemas.microsoft.com/office/drawing/2014/main" id="{28DA8D05-CF65-4382-8BF4-2A08754DB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gradFill>
            <a:gsLst>
              <a:gs pos="2000">
                <a:schemeClr val="dk2">
                  <a:tint val="97000"/>
                  <a:hueMod val="92000"/>
                  <a:satMod val="169000"/>
                  <a:lumMod val="164000"/>
                  <a:alpha val="79000"/>
                </a:schemeClr>
              </a:gs>
              <a:gs pos="100000">
                <a:schemeClr val="dk2">
                  <a:shade val="96000"/>
                  <a:satMod val="120000"/>
                  <a:lumMod val="90000"/>
                  <a:alpha val="88000"/>
                </a:schemeClr>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E0C6252F-9468-4CFE-8A28-0DFE703FB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344" y="9144"/>
            <a:ext cx="6080656" cy="6163733"/>
            <a:chOff x="6108170" y="8467"/>
            <a:chExt cx="6080656" cy="6163733"/>
          </a:xfrm>
        </p:grpSpPr>
        <p:cxnSp>
          <p:nvCxnSpPr>
            <p:cNvPr id="24" name="Straight Connector 23">
              <a:extLst>
                <a:ext uri="{FF2B5EF4-FFF2-40B4-BE49-F238E27FC236}">
                  <a16:creationId xmlns:a16="http://schemas.microsoft.com/office/drawing/2014/main" id="{F873F8F7-6FEE-4BB3-94A3-78B5C2FF1D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F5B2264-1E71-4A5B-ABFC-2832FD78EC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6E0A76D-9460-46B8-BD58-9E9BF9CE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7E3790F-67C5-42CD-B933-75C6F3250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EF3C2C4-F6BB-4D14-8577-3649162D0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C6BF0C8E-24C9-4214-8E67-6B014BCA531F}"/>
              </a:ext>
            </a:extLst>
          </p:cNvPr>
          <p:cNvSpPr txBox="1"/>
          <p:nvPr/>
        </p:nvSpPr>
        <p:spPr>
          <a:xfrm>
            <a:off x="1060517" y="3142789"/>
            <a:ext cx="6239293" cy="3139321"/>
          </a:xfrm>
          <a:prstGeom prst="rect">
            <a:avLst/>
          </a:prstGeom>
          <a:noFill/>
        </p:spPr>
        <p:txBody>
          <a:bodyPr wrap="square" rtlCol="0">
            <a:spAutoFit/>
          </a:bodyPr>
          <a:lstStyle/>
          <a:p>
            <a:r>
              <a:rPr lang="en-US" sz="3600" b="1" dirty="0">
                <a:solidFill>
                  <a:srgbClr val="C00000"/>
                </a:solidFill>
              </a:rPr>
              <a:t>The Top of the Top!</a:t>
            </a:r>
          </a:p>
          <a:p>
            <a:endParaRPr lang="en-US" sz="3600" b="1" dirty="0">
              <a:solidFill>
                <a:srgbClr val="C00000"/>
              </a:solidFill>
            </a:endParaRPr>
          </a:p>
          <a:p>
            <a:pPr marL="285750" indent="-285750">
              <a:buFont typeface="Arial" panose="020B0604020202020204" pitchFamily="34" charset="0"/>
              <a:buChar char="•"/>
            </a:pPr>
            <a:r>
              <a:rPr lang="en-US" sz="3600" b="1" dirty="0">
                <a:solidFill>
                  <a:srgbClr val="C00000"/>
                </a:solidFill>
              </a:rPr>
              <a:t>The Shaman (x 2)</a:t>
            </a:r>
          </a:p>
          <a:p>
            <a:pPr marL="285750" indent="-285750">
              <a:buFont typeface="Arial" panose="020B0604020202020204" pitchFamily="34" charset="0"/>
              <a:buChar char="•"/>
            </a:pPr>
            <a:r>
              <a:rPr lang="en-US" sz="3600" b="1" dirty="0">
                <a:solidFill>
                  <a:srgbClr val="C00000"/>
                </a:solidFill>
              </a:rPr>
              <a:t>The Priest</a:t>
            </a:r>
          </a:p>
          <a:p>
            <a:pPr marL="285750" indent="-285750">
              <a:buFont typeface="Arial" panose="020B0604020202020204" pitchFamily="34" charset="0"/>
              <a:buChar char="•"/>
            </a:pPr>
            <a:r>
              <a:rPr lang="en-US" sz="3600" b="1" dirty="0">
                <a:solidFill>
                  <a:srgbClr val="C00000"/>
                </a:solidFill>
              </a:rPr>
              <a:t>The Death Knight</a:t>
            </a:r>
          </a:p>
          <a:p>
            <a:endParaRPr lang="en-US" dirty="0">
              <a:solidFill>
                <a:srgbClr val="C00000"/>
              </a:solidFill>
            </a:endParaRPr>
          </a:p>
        </p:txBody>
      </p:sp>
    </p:spTree>
    <p:extLst>
      <p:ext uri="{BB962C8B-B14F-4D97-AF65-F5344CB8AC3E}">
        <p14:creationId xmlns:p14="http://schemas.microsoft.com/office/powerpoint/2010/main" val="425432125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8AB9-69A3-463C-B148-224D30E044D7}"/>
              </a:ext>
            </a:extLst>
          </p:cNvPr>
          <p:cNvSpPr>
            <a:spLocks noGrp="1"/>
          </p:cNvSpPr>
          <p:nvPr>
            <p:ph type="title"/>
          </p:nvPr>
        </p:nvSpPr>
        <p:spPr>
          <a:xfrm>
            <a:off x="4724400" y="794825"/>
            <a:ext cx="6019800" cy="1143000"/>
          </a:xfrm>
        </p:spPr>
        <p:txBody>
          <a:bodyPr/>
          <a:lstStyle/>
          <a:p>
            <a:r>
              <a:rPr lang="en-US" dirty="0"/>
              <a:t>Dataset and variables</a:t>
            </a:r>
          </a:p>
        </p:txBody>
      </p:sp>
      <p:pic>
        <p:nvPicPr>
          <p:cNvPr id="6" name="Picture Placeholder 5" descr="A sunset over a body of water&#10;&#10;Description automatically generated">
            <a:extLst>
              <a:ext uri="{FF2B5EF4-FFF2-40B4-BE49-F238E27FC236}">
                <a16:creationId xmlns:a16="http://schemas.microsoft.com/office/drawing/2014/main" id="{BED0B4E2-264F-440A-BCA0-F3FE4E16B64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9814" r="29814"/>
          <a:stretch>
            <a:fillRect/>
          </a:stretch>
        </p:blipFill>
        <p:spPr/>
      </p:pic>
      <p:sp>
        <p:nvSpPr>
          <p:cNvPr id="4" name="Text Placeholder 3">
            <a:extLst>
              <a:ext uri="{FF2B5EF4-FFF2-40B4-BE49-F238E27FC236}">
                <a16:creationId xmlns:a16="http://schemas.microsoft.com/office/drawing/2014/main" id="{99E0D569-E4F5-4750-97EB-6BCEA6A45F36}"/>
              </a:ext>
            </a:extLst>
          </p:cNvPr>
          <p:cNvSpPr>
            <a:spLocks noGrp="1"/>
          </p:cNvSpPr>
          <p:nvPr>
            <p:ph type="body" sz="half" idx="2"/>
          </p:nvPr>
        </p:nvSpPr>
        <p:spPr>
          <a:xfrm>
            <a:off x="4722812" y="2777066"/>
            <a:ext cx="6480176" cy="3814234"/>
          </a:xfrm>
        </p:spPr>
        <p:txBody>
          <a:bodyPr>
            <a:normAutofit/>
          </a:bodyPr>
          <a:lstStyle/>
          <a:p>
            <a:pPr fontAlgn="base" latinLnBrk="1"/>
            <a:r>
              <a:rPr lang="en-US" sz="2000" u="sng" dirty="0">
                <a:solidFill>
                  <a:srgbClr val="C00000"/>
                </a:solidFill>
                <a:hlinkClick r:id="rId3">
                  <a:extLst>
                    <a:ext uri="{A12FA001-AC4F-418D-AE19-62706E023703}">
                      <ahyp:hlinkClr xmlns:ahyp="http://schemas.microsoft.com/office/drawing/2018/hyperlinkcolor" val="tx"/>
                    </a:ext>
                  </a:extLst>
                </a:hlinkClick>
              </a:rPr>
              <a:t>Kaggle: World of Warcraft Battlegrounds</a:t>
            </a:r>
            <a:endParaRPr lang="en-US" sz="2000" u="sng" dirty="0">
              <a:solidFill>
                <a:srgbClr val="C00000"/>
              </a:solidFill>
            </a:endParaRPr>
          </a:p>
          <a:p>
            <a:pPr marL="285750" indent="-285750" fontAlgn="base" latinLnBrk="1">
              <a:buFont typeface="Arial" panose="020B0604020202020204" pitchFamily="34" charset="0"/>
              <a:buChar char="•"/>
            </a:pPr>
            <a:r>
              <a:rPr lang="en-US" sz="2000" dirty="0">
                <a:solidFill>
                  <a:srgbClr val="C00000"/>
                </a:solidFill>
              </a:rPr>
              <a:t>Faction: faction of the player (Horde or Alliance)</a:t>
            </a:r>
          </a:p>
          <a:p>
            <a:pPr marL="285750" indent="-285750" fontAlgn="base" latinLnBrk="1">
              <a:buFont typeface="Arial" panose="020B0604020202020204" pitchFamily="34" charset="0"/>
              <a:buChar char="•"/>
            </a:pPr>
            <a:r>
              <a:rPr lang="en-US" sz="2000" dirty="0">
                <a:solidFill>
                  <a:srgbClr val="C00000"/>
                </a:solidFill>
              </a:rPr>
              <a:t>Class: class of the player (warrior, paladin, hunter, rogue, priest, death knight, shaman, mage, warlock, monk, druid, demon hunter).</a:t>
            </a:r>
          </a:p>
          <a:p>
            <a:pPr marL="285750" indent="-285750" fontAlgn="base" latinLnBrk="1">
              <a:buFont typeface="Arial" panose="020B0604020202020204" pitchFamily="34" charset="0"/>
              <a:buChar char="•"/>
            </a:pPr>
            <a:r>
              <a:rPr lang="en-US" sz="2000" dirty="0">
                <a:solidFill>
                  <a:srgbClr val="C00000"/>
                </a:solidFill>
              </a:rPr>
              <a:t>Damage: damage done by the player.</a:t>
            </a:r>
          </a:p>
          <a:p>
            <a:pPr marL="285750" indent="-285750" fontAlgn="base" latinLnBrk="1">
              <a:buFont typeface="Arial" panose="020B0604020202020204" pitchFamily="34" charset="0"/>
              <a:buChar char="•"/>
            </a:pPr>
            <a:r>
              <a:rPr lang="en-US" sz="2000" dirty="0">
                <a:solidFill>
                  <a:srgbClr val="C00000"/>
                </a:solidFill>
              </a:rPr>
              <a:t>Healed: healing done by the player.</a:t>
            </a:r>
          </a:p>
          <a:p>
            <a:pPr marL="285750" indent="-285750" fontAlgn="base" latinLnBrk="1">
              <a:buFont typeface="Arial" panose="020B0604020202020204" pitchFamily="34" charset="0"/>
              <a:buChar char="•"/>
            </a:pPr>
            <a:r>
              <a:rPr lang="en-US" sz="2000" dirty="0">
                <a:solidFill>
                  <a:srgbClr val="C00000"/>
                </a:solidFill>
              </a:rPr>
              <a:t>Win: 1 if the player won.</a:t>
            </a:r>
          </a:p>
        </p:txBody>
      </p:sp>
    </p:spTree>
    <p:extLst>
      <p:ext uri="{BB962C8B-B14F-4D97-AF65-F5344CB8AC3E}">
        <p14:creationId xmlns:p14="http://schemas.microsoft.com/office/powerpoint/2010/main" val="3225639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86B0F-4A52-4554-A99E-73981B296D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Picture 4" descr="A close up of a building&#10;&#10;Description automatically generated">
            <a:extLst>
              <a:ext uri="{FF2B5EF4-FFF2-40B4-BE49-F238E27FC236}">
                <a16:creationId xmlns:a16="http://schemas.microsoft.com/office/drawing/2014/main" id="{FCE8B6C8-0511-4DC8-BB88-758C8B19F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725" y="2847975"/>
            <a:ext cx="8677275" cy="4010025"/>
          </a:xfrm>
          <a:prstGeom prst="rect">
            <a:avLst/>
          </a:prstGeom>
        </p:spPr>
      </p:pic>
    </p:spTree>
    <p:extLst>
      <p:ext uri="{BB962C8B-B14F-4D97-AF65-F5344CB8AC3E}">
        <p14:creationId xmlns:p14="http://schemas.microsoft.com/office/powerpoint/2010/main" val="1379193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2DB4C728-CAA0-4E16-83F2-5712A88D3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lose up of a building&#10;&#10;Description automatically generated">
            <a:extLst>
              <a:ext uri="{FF2B5EF4-FFF2-40B4-BE49-F238E27FC236}">
                <a16:creationId xmlns:a16="http://schemas.microsoft.com/office/drawing/2014/main" id="{286C4BD8-B9AD-49F8-B85C-3092DAE23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29" y="2933700"/>
            <a:ext cx="8658225" cy="3924300"/>
          </a:xfrm>
          <a:prstGeom prst="rect">
            <a:avLst/>
          </a:prstGeom>
        </p:spPr>
      </p:pic>
    </p:spTree>
    <p:extLst>
      <p:ext uri="{BB962C8B-B14F-4D97-AF65-F5344CB8AC3E}">
        <p14:creationId xmlns:p14="http://schemas.microsoft.com/office/powerpoint/2010/main" val="4186767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C57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4B1343DC-7590-4EDA-9B01-093749594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10" y="643467"/>
            <a:ext cx="3779622" cy="2475653"/>
          </a:xfrm>
          <a:prstGeom prst="rect">
            <a:avLst/>
          </a:prstGeom>
        </p:spPr>
      </p:pic>
      <p:sp>
        <p:nvSpPr>
          <p:cNvPr id="16" name="Rectangle 15">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C57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outdoor, small, sitting, water&#10;&#10;Description automatically generated">
            <a:extLst>
              <a:ext uri="{FF2B5EF4-FFF2-40B4-BE49-F238E27FC236}">
                <a16:creationId xmlns:a16="http://schemas.microsoft.com/office/drawing/2014/main" id="{3C61F1B3-09C8-4816-8082-D275D7B51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49" y="3777962"/>
            <a:ext cx="3854945" cy="2412094"/>
          </a:xfrm>
          <a:prstGeom prst="rect">
            <a:avLst/>
          </a:prstGeom>
        </p:spPr>
      </p:pic>
      <p:sp>
        <p:nvSpPr>
          <p:cNvPr id="18" name="Rectangle 17">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C9AB59E5-4092-4549-B63F-13941C660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764" y="1088337"/>
            <a:ext cx="6410084" cy="4695386"/>
          </a:xfrm>
          <a:prstGeom prst="rect">
            <a:avLst/>
          </a:prstGeom>
        </p:spPr>
      </p:pic>
    </p:spTree>
    <p:extLst>
      <p:ext uri="{BB962C8B-B14F-4D97-AF65-F5344CB8AC3E}">
        <p14:creationId xmlns:p14="http://schemas.microsoft.com/office/powerpoint/2010/main" val="1653489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standing, sitting, old, fire&#10;&#10;Description automatically generated">
            <a:extLst>
              <a:ext uri="{FF2B5EF4-FFF2-40B4-BE49-F238E27FC236}">
                <a16:creationId xmlns:a16="http://schemas.microsoft.com/office/drawing/2014/main" id="{A472E97C-C73B-4970-8AF7-F9F1F232A51C}"/>
              </a:ext>
            </a:extLst>
          </p:cNvPr>
          <p:cNvPicPr>
            <a:picLocks noChangeAspect="1"/>
          </p:cNvPicPr>
          <p:nvPr/>
        </p:nvPicPr>
        <p:blipFill rotWithShape="1">
          <a:blip r:embed="rId2">
            <a:extLst>
              <a:ext uri="{28A0092B-C50C-407E-A947-70E740481C1C}">
                <a14:useLocalDpi xmlns:a14="http://schemas.microsoft.com/office/drawing/2010/main" val="0"/>
              </a:ext>
            </a:extLst>
          </a:blip>
          <a:srcRect r="7085" b="-4"/>
          <a:stretch/>
        </p:blipFill>
        <p:spPr>
          <a:xfrm>
            <a:off x="641276" y="643467"/>
            <a:ext cx="4013020" cy="2702558"/>
          </a:xfrm>
          <a:prstGeom prst="rect">
            <a:avLst/>
          </a:prstGeom>
        </p:spPr>
      </p:pic>
      <p:pic>
        <p:nvPicPr>
          <p:cNvPr id="7" name="Picture 6" descr="A picture containing turtle, waterfall, water&#10;&#10;Description automatically generated">
            <a:extLst>
              <a:ext uri="{FF2B5EF4-FFF2-40B4-BE49-F238E27FC236}">
                <a16:creationId xmlns:a16="http://schemas.microsoft.com/office/drawing/2014/main" id="{D58219BC-F641-4C0E-9DE9-028F4654AF63}"/>
              </a:ext>
            </a:extLst>
          </p:cNvPr>
          <p:cNvPicPr>
            <a:picLocks noChangeAspect="1"/>
          </p:cNvPicPr>
          <p:nvPr/>
        </p:nvPicPr>
        <p:blipFill rotWithShape="1">
          <a:blip r:embed="rId3">
            <a:extLst>
              <a:ext uri="{28A0092B-C50C-407E-A947-70E740481C1C}">
                <a14:useLocalDpi xmlns:a14="http://schemas.microsoft.com/office/drawing/2010/main" val="0"/>
              </a:ext>
            </a:extLst>
          </a:blip>
          <a:srcRect l="7226"/>
          <a:stretch/>
        </p:blipFill>
        <p:spPr>
          <a:xfrm>
            <a:off x="643467" y="3509433"/>
            <a:ext cx="4010830" cy="2705099"/>
          </a:xfrm>
          <a:prstGeom prst="rect">
            <a:avLst/>
          </a:prstGeom>
        </p:spPr>
      </p:pic>
      <p:pic>
        <p:nvPicPr>
          <p:cNvPr id="5" name="Picture 4" descr="A picture containing bird, sitting, black, man&#10;&#10;Description automatically generated">
            <a:extLst>
              <a:ext uri="{FF2B5EF4-FFF2-40B4-BE49-F238E27FC236}">
                <a16:creationId xmlns:a16="http://schemas.microsoft.com/office/drawing/2014/main" id="{2C302DD6-C646-4DFB-8457-B08FF2313B5F}"/>
              </a:ext>
            </a:extLst>
          </p:cNvPr>
          <p:cNvPicPr>
            <a:picLocks noChangeAspect="1"/>
          </p:cNvPicPr>
          <p:nvPr/>
        </p:nvPicPr>
        <p:blipFill rotWithShape="1">
          <a:blip r:embed="rId4">
            <a:extLst>
              <a:ext uri="{28A0092B-C50C-407E-A947-70E740481C1C}">
                <a14:useLocalDpi xmlns:a14="http://schemas.microsoft.com/office/drawing/2010/main" val="0"/>
              </a:ext>
            </a:extLst>
          </a:blip>
          <a:srcRect l="24345" r="1" b="1"/>
          <a:stretch/>
        </p:blipFill>
        <p:spPr>
          <a:xfrm>
            <a:off x="4812633" y="643467"/>
            <a:ext cx="6735900" cy="5571066"/>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00225FC2-CDA6-48F8-A1B0-3D6C3CC50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863" y="1961859"/>
            <a:ext cx="7474889" cy="3165744"/>
          </a:xfrm>
          <a:prstGeom prst="rect">
            <a:avLst/>
          </a:prstGeom>
        </p:spPr>
      </p:pic>
    </p:spTree>
    <p:extLst>
      <p:ext uri="{BB962C8B-B14F-4D97-AF65-F5344CB8AC3E}">
        <p14:creationId xmlns:p14="http://schemas.microsoft.com/office/powerpoint/2010/main" val="42472895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0"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5" name="Rectangle 18">
            <a:extLst>
              <a:ext uri="{FF2B5EF4-FFF2-40B4-BE49-F238E27FC236}">
                <a16:creationId xmlns:a16="http://schemas.microsoft.com/office/drawing/2014/main" id="{D067A139-86EB-480F-AE6B-AF8092F2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B616241-41D3-4D3B-82A2-9787EF29BDB9}"/>
              </a:ext>
            </a:extLst>
          </p:cNvPr>
          <p:cNvSpPr txBox="1"/>
          <p:nvPr/>
        </p:nvSpPr>
        <p:spPr>
          <a:xfrm>
            <a:off x="6095999" y="628617"/>
            <a:ext cx="5408613" cy="302898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cap="all" dirty="0">
                <a:ln w="3175" cmpd="sng">
                  <a:noFill/>
                </a:ln>
                <a:latin typeface="+mj-lt"/>
                <a:ea typeface="+mj-ea"/>
                <a:cs typeface="+mj-cs"/>
              </a:rPr>
              <a:t>The Death Knight is a good Choice for those who want To focus on causing Havoc and deal some damage to the other side. </a:t>
            </a:r>
          </a:p>
        </p:txBody>
      </p:sp>
      <p:sp>
        <p:nvSpPr>
          <p:cNvPr id="36" name="Snip Diagonal Corner Rectangle 6">
            <a:extLst>
              <a:ext uri="{FF2B5EF4-FFF2-40B4-BE49-F238E27FC236}">
                <a16:creationId xmlns:a16="http://schemas.microsoft.com/office/drawing/2014/main" id="{4E252378-AA68-427C-BF69-E4434E447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black, sitting, man, wearing&#10;&#10;Description automatically generated">
            <a:extLst>
              <a:ext uri="{FF2B5EF4-FFF2-40B4-BE49-F238E27FC236}">
                <a16:creationId xmlns:a16="http://schemas.microsoft.com/office/drawing/2014/main" id="{E67F56F7-67D0-4EBD-A4AC-6A2F792E9C6D}"/>
              </a:ext>
            </a:extLst>
          </p:cNvPr>
          <p:cNvPicPr>
            <a:picLocks noChangeAspect="1"/>
          </p:cNvPicPr>
          <p:nvPr/>
        </p:nvPicPr>
        <p:blipFill rotWithShape="1">
          <a:blip r:embed="rId2">
            <a:extLst>
              <a:ext uri="{28A0092B-C50C-407E-A947-70E740481C1C}">
                <a14:useLocalDpi xmlns:a14="http://schemas.microsoft.com/office/drawing/2010/main" val="0"/>
              </a:ext>
            </a:extLst>
          </a:blip>
          <a:srcRect l="17781" r="21494" b="-2"/>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grpSp>
        <p:nvGrpSpPr>
          <p:cNvPr id="23" name="Group 22">
            <a:extLst>
              <a:ext uri="{FF2B5EF4-FFF2-40B4-BE49-F238E27FC236}">
                <a16:creationId xmlns:a16="http://schemas.microsoft.com/office/drawing/2014/main" id="{65E8C853-59EA-4FCB-BB4E-1B0AEEA408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C58D8A51-1FB2-4FA0-A860-D57179B52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5C2F33D-5361-48D8-899D-50A7136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0608EC6-04A0-4D53-B4C8-57F06AF1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9C42FEC-C8F1-465B-900B-C7F552326D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27">
              <a:extLst>
                <a:ext uri="{FF2B5EF4-FFF2-40B4-BE49-F238E27FC236}">
                  <a16:creationId xmlns:a16="http://schemas.microsoft.com/office/drawing/2014/main" id="{84CDCA4C-0922-4330-AF15-394E8C6DD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9141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45FBF2-7D66-42AD-9DF3-D6B32C25A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3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water, sitting, table, colorful&#10;&#10;Description automatically generated">
            <a:extLst>
              <a:ext uri="{FF2B5EF4-FFF2-40B4-BE49-F238E27FC236}">
                <a16:creationId xmlns:a16="http://schemas.microsoft.com/office/drawing/2014/main" id="{213D49FE-4750-4FEF-B1A7-ADB8D864D64B}"/>
              </a:ext>
            </a:extLst>
          </p:cNvPr>
          <p:cNvPicPr>
            <a:picLocks noChangeAspect="1"/>
          </p:cNvPicPr>
          <p:nvPr/>
        </p:nvPicPr>
        <p:blipFill rotWithShape="1">
          <a:blip r:embed="rId2">
            <a:extLst>
              <a:ext uri="{28A0092B-C50C-407E-A947-70E740481C1C}">
                <a14:useLocalDpi xmlns:a14="http://schemas.microsoft.com/office/drawing/2010/main" val="0"/>
              </a:ext>
            </a:extLst>
          </a:blip>
          <a:srcRect t="7360" r="-1" b="10993"/>
          <a:stretch/>
        </p:blipFill>
        <p:spPr>
          <a:xfrm>
            <a:off x="643467" y="643467"/>
            <a:ext cx="10905066" cy="5571066"/>
          </a:xfrm>
          <a:prstGeom prst="rect">
            <a:avLst/>
          </a:prstGeom>
        </p:spPr>
      </p:pic>
      <p:sp>
        <p:nvSpPr>
          <p:cNvPr id="13" name="Rectangle 12">
            <a:extLst>
              <a:ext uri="{FF2B5EF4-FFF2-40B4-BE49-F238E27FC236}">
                <a16:creationId xmlns:a16="http://schemas.microsoft.com/office/drawing/2014/main" id="{E04044DE-2387-41C2-857F-132B16793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9808F59-3B4E-4D03-8780-BB1B4115BF81}"/>
              </a:ext>
            </a:extLst>
          </p:cNvPr>
          <p:cNvSpPr txBox="1"/>
          <p:nvPr/>
        </p:nvSpPr>
        <p:spPr>
          <a:xfrm>
            <a:off x="854230" y="643467"/>
            <a:ext cx="3927244" cy="5632311"/>
          </a:xfrm>
          <a:prstGeom prst="rect">
            <a:avLst/>
          </a:prstGeom>
          <a:noFill/>
        </p:spPr>
        <p:txBody>
          <a:bodyPr wrap="square" rtlCol="0">
            <a:spAutoFit/>
          </a:bodyPr>
          <a:lstStyle/>
          <a:p>
            <a:r>
              <a:rPr lang="en-US" sz="3600" b="1" dirty="0">
                <a:solidFill>
                  <a:schemeClr val="bg1"/>
                </a:solidFill>
              </a:rPr>
              <a:t>Even though the Shaman was top of two of the four categories,</a:t>
            </a:r>
          </a:p>
          <a:p>
            <a:r>
              <a:rPr lang="en-US" sz="3600" b="1" dirty="0">
                <a:solidFill>
                  <a:schemeClr val="bg1"/>
                </a:solidFill>
              </a:rPr>
              <a:t>This class runs the middle of the road when it comes to being on the top of this game. </a:t>
            </a:r>
          </a:p>
        </p:txBody>
      </p:sp>
    </p:spTree>
    <p:extLst>
      <p:ext uri="{BB962C8B-B14F-4D97-AF65-F5344CB8AC3E}">
        <p14:creationId xmlns:p14="http://schemas.microsoft.com/office/powerpoint/2010/main" val="3862986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45FBF2-7D66-42AD-9DF3-D6B32C25A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E4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tatue of a person&#10;&#10;Description automatically generated">
            <a:extLst>
              <a:ext uri="{FF2B5EF4-FFF2-40B4-BE49-F238E27FC236}">
                <a16:creationId xmlns:a16="http://schemas.microsoft.com/office/drawing/2014/main" id="{809E3F15-5F5D-4BF7-8200-DE0889DA1499}"/>
              </a:ext>
            </a:extLst>
          </p:cNvPr>
          <p:cNvPicPr>
            <a:picLocks noChangeAspect="1"/>
          </p:cNvPicPr>
          <p:nvPr/>
        </p:nvPicPr>
        <p:blipFill rotWithShape="1">
          <a:blip r:embed="rId2">
            <a:extLst>
              <a:ext uri="{28A0092B-C50C-407E-A947-70E740481C1C}">
                <a14:useLocalDpi xmlns:a14="http://schemas.microsoft.com/office/drawing/2010/main" val="0"/>
              </a:ext>
            </a:extLst>
          </a:blip>
          <a:srcRect t="8891" r="-1" b="9462"/>
          <a:stretch/>
        </p:blipFill>
        <p:spPr>
          <a:xfrm>
            <a:off x="643467" y="643467"/>
            <a:ext cx="10905066" cy="5571066"/>
          </a:xfrm>
          <a:prstGeom prst="rect">
            <a:avLst/>
          </a:prstGeom>
        </p:spPr>
      </p:pic>
      <p:sp>
        <p:nvSpPr>
          <p:cNvPr id="10" name="Rectangle 9">
            <a:extLst>
              <a:ext uri="{FF2B5EF4-FFF2-40B4-BE49-F238E27FC236}">
                <a16:creationId xmlns:a16="http://schemas.microsoft.com/office/drawing/2014/main" id="{E04044DE-2387-41C2-857F-132B16793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F1BB99F-D65E-47EE-95AE-7573CBB8EC62}"/>
              </a:ext>
            </a:extLst>
          </p:cNvPr>
          <p:cNvSpPr txBox="1"/>
          <p:nvPr/>
        </p:nvSpPr>
        <p:spPr>
          <a:xfrm>
            <a:off x="643467" y="815926"/>
            <a:ext cx="4012939" cy="3970318"/>
          </a:xfrm>
          <a:prstGeom prst="rect">
            <a:avLst/>
          </a:prstGeom>
          <a:noFill/>
        </p:spPr>
        <p:txBody>
          <a:bodyPr wrap="square" rtlCol="0">
            <a:spAutoFit/>
          </a:bodyPr>
          <a:lstStyle/>
          <a:p>
            <a:pPr algn="ctr"/>
            <a:r>
              <a:rPr lang="en-US" sz="3600" dirty="0">
                <a:solidFill>
                  <a:schemeClr val="bg1"/>
                </a:solidFill>
              </a:rPr>
              <a:t>The Priest is Tops when it comes to Healing as well as constantly performing well as a damage dealer.</a:t>
            </a:r>
          </a:p>
        </p:txBody>
      </p:sp>
      <p:sp>
        <p:nvSpPr>
          <p:cNvPr id="5" name="TextBox 4">
            <a:extLst>
              <a:ext uri="{FF2B5EF4-FFF2-40B4-BE49-F238E27FC236}">
                <a16:creationId xmlns:a16="http://schemas.microsoft.com/office/drawing/2014/main" id="{68553729-58F1-4229-82FF-D8EF18B46B1A}"/>
              </a:ext>
            </a:extLst>
          </p:cNvPr>
          <p:cNvSpPr txBox="1"/>
          <p:nvPr/>
        </p:nvSpPr>
        <p:spPr>
          <a:xfrm>
            <a:off x="7440460" y="815926"/>
            <a:ext cx="4012939" cy="3046988"/>
          </a:xfrm>
          <a:prstGeom prst="rect">
            <a:avLst/>
          </a:prstGeom>
          <a:noFill/>
        </p:spPr>
        <p:txBody>
          <a:bodyPr wrap="square" rtlCol="0">
            <a:spAutoFit/>
          </a:bodyPr>
          <a:lstStyle/>
          <a:p>
            <a:pPr algn="ctr"/>
            <a:r>
              <a:rPr lang="en-US" sz="3200" dirty="0">
                <a:solidFill>
                  <a:schemeClr val="bg1"/>
                </a:solidFill>
              </a:rPr>
              <a:t>This makes the Priest the most well-rounded class to play in a Battleground on World of Warcraft.</a:t>
            </a:r>
          </a:p>
        </p:txBody>
      </p:sp>
    </p:spTree>
    <p:extLst>
      <p:ext uri="{BB962C8B-B14F-4D97-AF65-F5344CB8AC3E}">
        <p14:creationId xmlns:p14="http://schemas.microsoft.com/office/powerpoint/2010/main" val="47832060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Picture 2" descr="A picture containing sunset&#10;&#10;Description automatically generated">
            <a:extLst>
              <a:ext uri="{FF2B5EF4-FFF2-40B4-BE49-F238E27FC236}">
                <a16:creationId xmlns:a16="http://schemas.microsoft.com/office/drawing/2014/main" id="{555036FE-129A-4C9C-A4AF-6546E52D3B3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06A51D3-8779-4B61-8415-21207D438FD7}"/>
              </a:ext>
            </a:extLst>
          </p:cNvPr>
          <p:cNvSpPr txBox="1"/>
          <p:nvPr/>
        </p:nvSpPr>
        <p:spPr>
          <a:xfrm>
            <a:off x="6876789" y="210718"/>
            <a:ext cx="5690799" cy="1107996"/>
          </a:xfrm>
          <a:prstGeom prst="rect">
            <a:avLst/>
          </a:prstGeom>
          <a:no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Images retrieved from</a:t>
            </a:r>
          </a:p>
          <a:p>
            <a:endParaRPr lang="en-US" sz="1200" u="sng"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r>
              <a:rPr lang="en-US" sz="1200" u="sng"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https://worldofwarcraft.com/en-us/battle-for-azeroth/media#tab=screenshot</a:t>
            </a:r>
            <a:endParaRPr lang="en-US" sz="1200" dirty="0">
              <a:solidFill>
                <a:schemeClr val="bg1"/>
              </a:solidFill>
              <a:latin typeface="Arial" panose="020B0604020202020204" pitchFamily="34" charset="0"/>
              <a:cs typeface="Arial" panose="020B0604020202020204" pitchFamily="34" charset="0"/>
            </a:endParaRPr>
          </a:p>
          <a:p>
            <a:r>
              <a:rPr lang="en-US" sz="1200" u="sng"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https://wall.alphacoders.com</a:t>
            </a:r>
            <a:endParaRPr lang="en-US" sz="1200" u="sng" dirty="0">
              <a:solidFill>
                <a:schemeClr val="bg1"/>
              </a:solidFill>
              <a:latin typeface="Arial" panose="020B0604020202020204" pitchFamily="34" charset="0"/>
              <a:cs typeface="Arial" panose="020B0604020202020204" pitchFamily="34" charset="0"/>
            </a:endParaRPr>
          </a:p>
          <a:p>
            <a:endParaRPr lang="en-US" dirty="0"/>
          </a:p>
        </p:txBody>
      </p:sp>
      <p:sp>
        <p:nvSpPr>
          <p:cNvPr id="5" name="Rectangle 1">
            <a:extLst>
              <a:ext uri="{FF2B5EF4-FFF2-40B4-BE49-F238E27FC236}">
                <a16:creationId xmlns:a16="http://schemas.microsoft.com/office/drawing/2014/main" id="{D09A883E-DC0D-43F7-8FC2-6A2DB38453AB}"/>
              </a:ext>
            </a:extLst>
          </p:cNvPr>
          <p:cNvSpPr>
            <a:spLocks noChangeArrowheads="1"/>
          </p:cNvSpPr>
          <p:nvPr/>
        </p:nvSpPr>
        <p:spPr bwMode="auto">
          <a:xfrm>
            <a:off x="257980" y="0"/>
            <a:ext cx="4865166" cy="196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235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ea typeface="Times New Roman" panose="02020603050405020304" pitchFamily="18" charset="0"/>
                <a:cs typeface="Arial" panose="020B0604020202020204" pitchFamily="34" charset="0"/>
              </a:rPr>
              <a:t>References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Messner, S. (2020, April 16). </a:t>
            </a:r>
            <a:r>
              <a:rPr kumimoji="0" lang="en-US" altLang="en-US" sz="1200" b="0" i="1"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World of Warcraft Beginner's guide: How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i="1" dirty="0">
                <a:solidFill>
                  <a:schemeClr val="bg1"/>
                </a:solidFill>
                <a:ea typeface="Calibri" panose="020F0502020204030204" pitchFamily="34" charset="0"/>
                <a:cs typeface="Arial" panose="020B0604020202020204" pitchFamily="34" charset="0"/>
              </a:rPr>
              <a:t>      </a:t>
            </a:r>
            <a:r>
              <a:rPr kumimoji="0" lang="en-US" altLang="en-US" sz="1200" b="0" i="1"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to get into WoW and WoW Classic.</a:t>
            </a:r>
            <a:r>
              <a:rPr kumimoji="0" lang="en-US" altLang="en-US" sz="1200" b="0" i="0" u="none" strike="noStrike" cap="none" normalizeH="0" baseline="0" dirty="0">
                <a:ln>
                  <a:noFill/>
                </a:ln>
                <a:solidFill>
                  <a:schemeClr val="bg1"/>
                </a:solidFill>
                <a:effectLst/>
                <a:ea typeface="Calibri" panose="020F0502020204030204" pitchFamily="34" charset="0"/>
                <a:cs typeface="Arial" panose="020B0604020202020204" pitchFamily="34" charset="0"/>
              </a:rPr>
              <a:t> Retrieved from PCGamer.com: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ea typeface="Calibri" panose="020F0502020204030204" pitchFamily="34" charset="0"/>
                <a:cs typeface="Arial" panose="020B0604020202020204" pitchFamily="34" charset="0"/>
              </a:rPr>
              <a:t>     </a:t>
            </a:r>
            <a:r>
              <a:rPr kumimoji="0" lang="en-US" altLang="en-US" sz="1200" b="0" i="0" u="none" strike="noStrike" cap="none" normalizeH="0" baseline="0" dirty="0">
                <a:ln>
                  <a:noFill/>
                </a:ln>
                <a:solidFill>
                  <a:schemeClr val="bg1"/>
                </a:solidFill>
                <a:effectLst/>
                <a:ea typeface="Calibri" panose="020F0502020204030204" pitchFamily="34" charset="0"/>
                <a:cs typeface="Arial" panose="020B0604020202020204" pitchFamily="34" charset="0"/>
              </a:rPr>
              <a:t> https://www.pcgamer.com/how-to-get-into-world-of-warcraft/</a:t>
            </a:r>
            <a:endParaRPr kumimoji="0" lang="en-US" altLang="en-US" sz="11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1"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World of Warcraft Battlegrounds.</a:t>
            </a:r>
            <a:r>
              <a:rPr kumimoji="0" lang="en-US" altLang="en-US" sz="1200" b="0" i="0" u="none" strike="noStrike" cap="none" normalizeH="0" baseline="0" dirty="0">
                <a:ln>
                  <a:noFill/>
                </a:ln>
                <a:solidFill>
                  <a:schemeClr val="bg1"/>
                </a:solidFill>
                <a:effectLst/>
                <a:ea typeface="Calibri" panose="020F0502020204030204" pitchFamily="34" charset="0"/>
                <a:cs typeface="Arial" panose="020B0604020202020204" pitchFamily="34" charset="0"/>
              </a:rPr>
              <a:t> (n.d.). Retrieved from kaggle.com: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solidFill>
                <a:ea typeface="Calibri" panose="020F0502020204030204" pitchFamily="34" charset="0"/>
                <a:cs typeface="Arial" panose="020B0604020202020204" pitchFamily="34" charset="0"/>
              </a:rPr>
              <a:t>      </a:t>
            </a:r>
            <a:r>
              <a:rPr kumimoji="0" lang="en-US" altLang="en-US" sz="1200" b="0" i="0" u="none" strike="noStrike" cap="none" normalizeH="0" baseline="0" dirty="0">
                <a:ln>
                  <a:noFill/>
                </a:ln>
                <a:solidFill>
                  <a:schemeClr val="bg1"/>
                </a:solidFill>
                <a:effectLst/>
                <a:ea typeface="Calibri" panose="020F0502020204030204" pitchFamily="34" charset="0"/>
                <a:cs typeface="Arial" panose="020B0604020202020204" pitchFamily="34" charset="0"/>
              </a:rPr>
              <a:t>https://www.kaggle.com/cblesa/world-of-warcraft-battlegrounds</a:t>
            </a:r>
            <a:endParaRPr kumimoji="0" lang="en-US" altLang="en-US" sz="11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0411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Picture 2" descr="A picture containing sitting, black, water, dog&#10;&#10;Description automatically generated">
            <a:extLst>
              <a:ext uri="{FF2B5EF4-FFF2-40B4-BE49-F238E27FC236}">
                <a16:creationId xmlns:a16="http://schemas.microsoft.com/office/drawing/2014/main" id="{F97AD256-BD15-4611-892F-5BFB63C9F634}"/>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p:blipFill>
        <p:spPr>
          <a:xfrm>
            <a:off x="0" y="0"/>
            <a:ext cx="12191980" cy="6857990"/>
          </a:xfrm>
          <a:prstGeom prst="rect">
            <a:avLst/>
          </a:prstGeom>
        </p:spPr>
      </p:pic>
      <p:sp>
        <p:nvSpPr>
          <p:cNvPr id="4" name="Title 1">
            <a:extLst>
              <a:ext uri="{FF2B5EF4-FFF2-40B4-BE49-F238E27FC236}">
                <a16:creationId xmlns:a16="http://schemas.microsoft.com/office/drawing/2014/main" id="{F9A4FF59-7269-447D-91FB-EE4315BCD6FE}"/>
              </a:ext>
            </a:extLst>
          </p:cNvPr>
          <p:cNvSpPr txBox="1">
            <a:spLocks/>
          </p:cNvSpPr>
          <p:nvPr/>
        </p:nvSpPr>
        <p:spPr>
          <a:xfrm>
            <a:off x="237993" y="1216912"/>
            <a:ext cx="10033349" cy="4858211"/>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a:t>Which side are you on?</a:t>
            </a:r>
          </a:p>
          <a:p>
            <a:endParaRPr lang="en-US" sz="4800" b="1" dirty="0"/>
          </a:p>
          <a:p>
            <a:endParaRPr lang="en-US" sz="4800" b="1" dirty="0"/>
          </a:p>
          <a:p>
            <a:endParaRPr lang="en-US" sz="4800" b="1" dirty="0"/>
          </a:p>
          <a:p>
            <a:br>
              <a:rPr lang="en-US" sz="4800" b="1" dirty="0"/>
            </a:br>
            <a:r>
              <a:rPr lang="en-US" sz="4800" b="1" dirty="0"/>
              <a:t>What class should you play?</a:t>
            </a:r>
          </a:p>
        </p:txBody>
      </p:sp>
      <p:pic>
        <p:nvPicPr>
          <p:cNvPr id="6" name="Picture 5" descr="A close up of a logo&#10;&#10;Description automatically generated">
            <a:extLst>
              <a:ext uri="{FF2B5EF4-FFF2-40B4-BE49-F238E27FC236}">
                <a16:creationId xmlns:a16="http://schemas.microsoft.com/office/drawing/2014/main" id="{BE66EA7B-EF59-4AA5-B776-F868DB327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566" y="2539218"/>
            <a:ext cx="5275385" cy="2581421"/>
          </a:xfrm>
          <a:prstGeom prst="rect">
            <a:avLst/>
          </a:prstGeom>
        </p:spPr>
      </p:pic>
    </p:spTree>
    <p:extLst>
      <p:ext uri="{BB962C8B-B14F-4D97-AF65-F5344CB8AC3E}">
        <p14:creationId xmlns:p14="http://schemas.microsoft.com/office/powerpoint/2010/main" val="28786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ppt_w</p:attrName>
                                        </p:attrNameLst>
                                      </p:cBhvr>
                                      <p:tavLst>
                                        <p:tav tm="0" fmla="#ppt_w*sin(2.5*pi*$)">
                                          <p:val>
                                            <p:fltVal val="0"/>
                                          </p:val>
                                        </p:tav>
                                        <p:tav tm="100000">
                                          <p:val>
                                            <p:fltVal val="1"/>
                                          </p:val>
                                        </p:tav>
                                      </p:tavLst>
                                    </p:anim>
                                    <p:anim calcmode="lin" valueType="num">
                                      <p:cBhvr>
                                        <p:cTn id="9" dur="1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C152077-984A-4612-B0E1-251C62EB15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05450BA-2A87-4847-A5A0-E7D9605572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16F9ADA-A824-456A-9728-D5BFFE04D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3034157-938C-45F5-8DCA-208D22E5B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369327A-A6C5-4293-80D1-DECEBA3F5F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E49B76A8-D4D2-428D-84FA-657EEA587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8D463EDB-0644-4F84-9901-D2434D5509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A02079FA-226E-4AF1-B818-2CA9EF1B69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D376604-76CD-4D25-B281-35796F3671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B5A32B1-F178-4FE5-8916-712F46FCB8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C3339F8-6376-45A3-A77E-5F5C212D4E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AD1BBAE-26A1-4BE9-9536-C15B1A87E0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1" name="Snip Diagonal Corner Rectangle 12">
            <a:extLst>
              <a:ext uri="{FF2B5EF4-FFF2-40B4-BE49-F238E27FC236}">
                <a16:creationId xmlns:a16="http://schemas.microsoft.com/office/drawing/2014/main" id="{15A54023-E435-4098-A370-AE54A007E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584587"/>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close up of a mans face&#10;&#10;Description automatically generated">
            <a:extLst>
              <a:ext uri="{FF2B5EF4-FFF2-40B4-BE49-F238E27FC236}">
                <a16:creationId xmlns:a16="http://schemas.microsoft.com/office/drawing/2014/main" id="{B0FB48D3-E140-421C-994E-7CFA0661C3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2" r="3385" b="-3"/>
          <a:stretch/>
        </p:blipFill>
        <p:spPr>
          <a:xfrm>
            <a:off x="834935" y="854087"/>
            <a:ext cx="5582963" cy="3280831"/>
          </a:xfrm>
          <a:custGeom>
            <a:avLst/>
            <a:gdLst/>
            <a:ahLst/>
            <a:cxnLst/>
            <a:rect l="l" t="t" r="r" b="b"/>
            <a:pathLst>
              <a:path w="5582963" h="3280831">
                <a:moveTo>
                  <a:pt x="402071" y="0"/>
                </a:moveTo>
                <a:lnTo>
                  <a:pt x="5582963" y="0"/>
                </a:lnTo>
                <a:lnTo>
                  <a:pt x="5582963" y="3280831"/>
                </a:lnTo>
                <a:lnTo>
                  <a:pt x="0" y="3280831"/>
                </a:lnTo>
                <a:lnTo>
                  <a:pt x="0" y="402071"/>
                </a:lnTo>
                <a:close/>
              </a:path>
            </a:pathLst>
          </a:custGeom>
        </p:spPr>
      </p:pic>
      <p:pic>
        <p:nvPicPr>
          <p:cNvPr id="7" name="Picture 6" descr="A screenshot of a cell phone&#10;&#10;Description automatically generated">
            <a:extLst>
              <a:ext uri="{FF2B5EF4-FFF2-40B4-BE49-F238E27FC236}">
                <a16:creationId xmlns:a16="http://schemas.microsoft.com/office/drawing/2014/main" id="{3AF07859-75A8-466D-9B44-DFE08921556F}"/>
              </a:ext>
            </a:extLst>
          </p:cNvPr>
          <p:cNvPicPr>
            <a:picLocks noChangeAspect="1"/>
          </p:cNvPicPr>
          <p:nvPr/>
        </p:nvPicPr>
        <p:blipFill rotWithShape="1">
          <a:blip r:embed="rId3">
            <a:extLst>
              <a:ext uri="{28A0092B-C50C-407E-A947-70E740481C1C}">
                <a14:useLocalDpi xmlns:a14="http://schemas.microsoft.com/office/drawing/2010/main" val="0"/>
              </a:ext>
            </a:extLst>
          </a:blip>
          <a:srcRect l="24561" r="20417" b="2"/>
          <a:stretch/>
        </p:blipFill>
        <p:spPr>
          <a:xfrm>
            <a:off x="6568222" y="854087"/>
            <a:ext cx="3557016" cy="3280831"/>
          </a:xfrm>
          <a:custGeom>
            <a:avLst/>
            <a:gdLst/>
            <a:ahLst/>
            <a:cxnLst/>
            <a:rect l="l" t="t" r="r" b="b"/>
            <a:pathLst>
              <a:path w="3557016" h="3280831">
                <a:moveTo>
                  <a:pt x="0" y="0"/>
                </a:moveTo>
                <a:lnTo>
                  <a:pt x="3557016" y="0"/>
                </a:lnTo>
                <a:lnTo>
                  <a:pt x="3557016" y="2876895"/>
                </a:lnTo>
                <a:lnTo>
                  <a:pt x="3153080" y="3280831"/>
                </a:lnTo>
                <a:lnTo>
                  <a:pt x="0" y="3280831"/>
                </a:lnTo>
                <a:close/>
              </a:path>
            </a:pathLst>
          </a:custGeom>
        </p:spPr>
      </p:pic>
      <p:sp>
        <p:nvSpPr>
          <p:cNvPr id="9" name="Title 8">
            <a:extLst>
              <a:ext uri="{FF2B5EF4-FFF2-40B4-BE49-F238E27FC236}">
                <a16:creationId xmlns:a16="http://schemas.microsoft.com/office/drawing/2014/main" id="{66001F46-7934-42C3-AD5E-4BD39CAB2D64}"/>
              </a:ext>
            </a:extLst>
          </p:cNvPr>
          <p:cNvSpPr>
            <a:spLocks noGrp="1"/>
          </p:cNvSpPr>
          <p:nvPr>
            <p:ph type="title"/>
          </p:nvPr>
        </p:nvSpPr>
        <p:spPr>
          <a:xfrm>
            <a:off x="684211" y="4487332"/>
            <a:ext cx="9615669" cy="1507067"/>
          </a:xfrm>
        </p:spPr>
        <p:txBody>
          <a:bodyPr/>
          <a:lstStyle/>
          <a:p>
            <a:r>
              <a:rPr lang="en-US" dirty="0"/>
              <a:t>Both sides are equally played</a:t>
            </a:r>
            <a:br>
              <a:rPr lang="en-US" dirty="0"/>
            </a:br>
            <a:r>
              <a:rPr lang="en-US" dirty="0"/>
              <a:t>but are they equally matched?</a:t>
            </a:r>
          </a:p>
        </p:txBody>
      </p:sp>
    </p:spTree>
    <p:extLst>
      <p:ext uri="{BB962C8B-B14F-4D97-AF65-F5344CB8AC3E}">
        <p14:creationId xmlns:p14="http://schemas.microsoft.com/office/powerpoint/2010/main" val="3990751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08682C79-19C3-407C-9298-E9B53341B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70" y="786117"/>
            <a:ext cx="9485259"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4" name="TextBox 3">
            <a:extLst>
              <a:ext uri="{FF2B5EF4-FFF2-40B4-BE49-F238E27FC236}">
                <a16:creationId xmlns:a16="http://schemas.microsoft.com/office/drawing/2014/main" id="{54754ADD-95BF-4FD7-A3A1-C267F315F79E}"/>
              </a:ext>
            </a:extLst>
          </p:cNvPr>
          <p:cNvSpPr txBox="1"/>
          <p:nvPr/>
        </p:nvSpPr>
        <p:spPr>
          <a:xfrm>
            <a:off x="1486581" y="196793"/>
            <a:ext cx="9218835" cy="369332"/>
          </a:xfrm>
          <a:prstGeom prst="rect">
            <a:avLst/>
          </a:prstGeom>
          <a:noFill/>
        </p:spPr>
        <p:txBody>
          <a:bodyPr wrap="square" rtlCol="0">
            <a:spAutoFit/>
          </a:bodyPr>
          <a:lstStyle/>
          <a:p>
            <a:pPr algn="ctr"/>
            <a:r>
              <a:rPr lang="en-US" b="1" dirty="0">
                <a:solidFill>
                  <a:schemeClr val="bg1"/>
                </a:solidFill>
              </a:rPr>
              <a:t>Do you pick the most popular character played?</a:t>
            </a:r>
          </a:p>
        </p:txBody>
      </p:sp>
    </p:spTree>
    <p:extLst>
      <p:ext uri="{BB962C8B-B14F-4D97-AF65-F5344CB8AC3E}">
        <p14:creationId xmlns:p14="http://schemas.microsoft.com/office/powerpoint/2010/main" val="425211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8FC57F9C-1F78-430B-BAB4-1EB94EDAF684}"/>
              </a:ext>
            </a:extLst>
          </p:cNvPr>
          <p:cNvPicPr>
            <a:picLocks noChangeAspect="1"/>
          </p:cNvPicPr>
          <p:nvPr/>
        </p:nvPicPr>
        <p:blipFill rotWithShape="1">
          <a:blip r:embed="rId2">
            <a:extLst>
              <a:ext uri="{28A0092B-C50C-407E-A947-70E740481C1C}">
                <a14:useLocalDpi xmlns:a14="http://schemas.microsoft.com/office/drawing/2010/main" val="0"/>
              </a:ext>
            </a:extLst>
          </a:blip>
          <a:srcRect r="2" b="5130"/>
          <a:stretch/>
        </p:blipFill>
        <p:spPr>
          <a:xfrm>
            <a:off x="792480" y="786117"/>
            <a:ext cx="10607040"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6" name="TextBox 5">
            <a:extLst>
              <a:ext uri="{FF2B5EF4-FFF2-40B4-BE49-F238E27FC236}">
                <a16:creationId xmlns:a16="http://schemas.microsoft.com/office/drawing/2014/main" id="{87452FEC-7BA5-43FB-907A-FD6A039A9A11}"/>
              </a:ext>
            </a:extLst>
          </p:cNvPr>
          <p:cNvSpPr txBox="1"/>
          <p:nvPr/>
        </p:nvSpPr>
        <p:spPr>
          <a:xfrm>
            <a:off x="1486581" y="196793"/>
            <a:ext cx="9218835" cy="369332"/>
          </a:xfrm>
          <a:prstGeom prst="rect">
            <a:avLst/>
          </a:prstGeom>
          <a:noFill/>
        </p:spPr>
        <p:txBody>
          <a:bodyPr wrap="square" rtlCol="0">
            <a:spAutoFit/>
          </a:bodyPr>
          <a:lstStyle/>
          <a:p>
            <a:pPr algn="ctr"/>
            <a:r>
              <a:rPr lang="en-US" b="1" dirty="0">
                <a:solidFill>
                  <a:schemeClr val="bg1"/>
                </a:solidFill>
              </a:rPr>
              <a:t>The ones that causes the most damage?</a:t>
            </a:r>
          </a:p>
        </p:txBody>
      </p:sp>
    </p:spTree>
    <p:extLst>
      <p:ext uri="{BB962C8B-B14F-4D97-AF65-F5344CB8AC3E}">
        <p14:creationId xmlns:p14="http://schemas.microsoft.com/office/powerpoint/2010/main" val="3257006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DB3A080B-B934-487B-9D1C-E88F392A6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831" y="786117"/>
            <a:ext cx="9670337"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6" name="TextBox 5">
            <a:extLst>
              <a:ext uri="{FF2B5EF4-FFF2-40B4-BE49-F238E27FC236}">
                <a16:creationId xmlns:a16="http://schemas.microsoft.com/office/drawing/2014/main" id="{E2BB6984-2CBA-49E6-816A-B909A08610AC}"/>
              </a:ext>
            </a:extLst>
          </p:cNvPr>
          <p:cNvSpPr txBox="1"/>
          <p:nvPr/>
        </p:nvSpPr>
        <p:spPr>
          <a:xfrm>
            <a:off x="1486581" y="196793"/>
            <a:ext cx="9218835" cy="369332"/>
          </a:xfrm>
          <a:prstGeom prst="rect">
            <a:avLst/>
          </a:prstGeom>
          <a:noFill/>
        </p:spPr>
        <p:txBody>
          <a:bodyPr wrap="square" rtlCol="0">
            <a:spAutoFit/>
          </a:bodyPr>
          <a:lstStyle/>
          <a:p>
            <a:pPr algn="ctr"/>
            <a:r>
              <a:rPr lang="en-US" b="1" dirty="0">
                <a:solidFill>
                  <a:schemeClr val="bg1"/>
                </a:solidFill>
              </a:rPr>
              <a:t>The one that heals the most?</a:t>
            </a:r>
          </a:p>
        </p:txBody>
      </p:sp>
    </p:spTree>
    <p:extLst>
      <p:ext uri="{BB962C8B-B14F-4D97-AF65-F5344CB8AC3E}">
        <p14:creationId xmlns:p14="http://schemas.microsoft.com/office/powerpoint/2010/main" val="151351255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screenshot&#10;&#10;Description automatically generated">
            <a:extLst>
              <a:ext uri="{FF2B5EF4-FFF2-40B4-BE49-F238E27FC236}">
                <a16:creationId xmlns:a16="http://schemas.microsoft.com/office/drawing/2014/main" id="{FB98A370-676E-4EFA-89A0-90D2FCD3C415}"/>
              </a:ext>
            </a:extLst>
          </p:cNvPr>
          <p:cNvPicPr>
            <a:picLocks noChangeAspect="1"/>
          </p:cNvPicPr>
          <p:nvPr/>
        </p:nvPicPr>
        <p:blipFill rotWithShape="1">
          <a:blip r:embed="rId2">
            <a:extLst>
              <a:ext uri="{28A0092B-C50C-407E-A947-70E740481C1C}">
                <a14:useLocalDpi xmlns:a14="http://schemas.microsoft.com/office/drawing/2010/main" val="0"/>
              </a:ext>
            </a:extLst>
          </a:blip>
          <a:srcRect r="2" b="3164"/>
          <a:stretch/>
        </p:blipFill>
        <p:spPr>
          <a:xfrm>
            <a:off x="792480" y="786117"/>
            <a:ext cx="10607040"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6" name="TextBox 5">
            <a:extLst>
              <a:ext uri="{FF2B5EF4-FFF2-40B4-BE49-F238E27FC236}">
                <a16:creationId xmlns:a16="http://schemas.microsoft.com/office/drawing/2014/main" id="{993EBC19-0647-4BCD-BCE3-2DE53E3D4B02}"/>
              </a:ext>
            </a:extLst>
          </p:cNvPr>
          <p:cNvSpPr txBox="1"/>
          <p:nvPr/>
        </p:nvSpPr>
        <p:spPr>
          <a:xfrm>
            <a:off x="1486581" y="196793"/>
            <a:ext cx="9218835" cy="369332"/>
          </a:xfrm>
          <a:prstGeom prst="rect">
            <a:avLst/>
          </a:prstGeom>
          <a:noFill/>
        </p:spPr>
        <p:txBody>
          <a:bodyPr wrap="square" rtlCol="0">
            <a:spAutoFit/>
          </a:bodyPr>
          <a:lstStyle/>
          <a:p>
            <a:pPr algn="ctr"/>
            <a:r>
              <a:rPr lang="en-US" b="1" dirty="0">
                <a:solidFill>
                  <a:schemeClr val="bg1"/>
                </a:solidFill>
              </a:rPr>
              <a:t>Or do you pick the one that wins the most?</a:t>
            </a:r>
          </a:p>
        </p:txBody>
      </p:sp>
    </p:spTree>
    <p:extLst>
      <p:ext uri="{BB962C8B-B14F-4D97-AF65-F5344CB8AC3E}">
        <p14:creationId xmlns:p14="http://schemas.microsoft.com/office/powerpoint/2010/main" val="40813546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10</TotalTime>
  <Words>616</Words>
  <Application>Microsoft Office PowerPoint</Application>
  <PresentationFormat>Widescreen</PresentationFormat>
  <Paragraphs>65</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 Light</vt:lpstr>
      <vt:lpstr>Century Gothic</vt:lpstr>
      <vt:lpstr>Wingdings 3</vt:lpstr>
      <vt:lpstr>Slice</vt:lpstr>
      <vt:lpstr>Battlegrounds class and faction advantage</vt:lpstr>
      <vt:lpstr>“World of Warcraft isn’t just about the destination. It’s a hobby that, if you enjoy it, may well end up returning to for hundreds of hours over the course of years” (Messner, 2020). </vt:lpstr>
      <vt:lpstr>Dataset and variables</vt:lpstr>
      <vt:lpstr>PowerPoint Presentation</vt:lpstr>
      <vt:lpstr>Both sides are equally played but are they equally matched?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classes can cause damage all classes can heal but not all classes can be a healer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Battlegrounds class and faction advantage</dc:title>
  <dc:creator>Jolene Butt</dc:creator>
  <cp:lastModifiedBy>Jolene Butt</cp:lastModifiedBy>
  <cp:revision>1</cp:revision>
  <dcterms:created xsi:type="dcterms:W3CDTF">2020-05-31T06:21:58Z</dcterms:created>
  <dcterms:modified xsi:type="dcterms:W3CDTF">2020-05-31T06:32:52Z</dcterms:modified>
</cp:coreProperties>
</file>